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Proxima Nova"/>
      <p:regular r:id="rId49"/>
      <p:bold r:id="rId50"/>
      <p:italic r:id="rId51"/>
      <p:boldItalic r:id="rId52"/>
    </p:embeddedFont>
    <p:embeddedFont>
      <p:font typeface="Roboto Medium"/>
      <p:regular r:id="rId53"/>
      <p:bold r:id="rId54"/>
      <p:italic r:id="rId55"/>
      <p:boldItalic r:id="rId56"/>
    </p:embeddedFont>
    <p:embeddedFont>
      <p:font typeface="Amatic SC"/>
      <p:regular r:id="rId57"/>
      <p:bold r:id="rId58"/>
    </p:embeddedFont>
    <p:embeddedFont>
      <p:font typeface="Poppins"/>
      <p:regular r:id="rId59"/>
      <p:bold r:id="rId60"/>
      <p:italic r:id="rId61"/>
      <p:boldItalic r:id="rId62"/>
    </p:embeddedFont>
    <p:embeddedFont>
      <p:font typeface="Anaheim"/>
      <p:regular r:id="rId63"/>
      <p:bold r:id="rId64"/>
    </p:embeddedFont>
    <p:embeddedFont>
      <p:font typeface="Proxima Nova Semibold"/>
      <p:regular r:id="rId65"/>
      <p:bold r:id="rId66"/>
      <p:boldItalic r:id="rId67"/>
    </p:embeddedFont>
    <p:embeddedFont>
      <p:font typeface="PT Sans"/>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F8BA40-28A4-402A-8DA2-5BCC5F614408}">
  <a:tblStyle styleId="{07F8BA40-28A4-402A-8DA2-5BCC5F6144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1E8B434-C7F6-46C4-B25C-D339E9C15FE7}"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ProximaNov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5.xml"/><Relationship Id="rId75" Type="http://schemas.openxmlformats.org/officeDocument/2006/relationships/font" Target="fonts/OpenSans-boldItalic.fntdata"/><Relationship Id="rId30" Type="http://schemas.openxmlformats.org/officeDocument/2006/relationships/slide" Target="slides/slide24.xml"/><Relationship Id="rId74" Type="http://schemas.openxmlformats.org/officeDocument/2006/relationships/font" Target="fonts/OpenSans-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TSans-boldItalic.fntdata"/><Relationship Id="rId70" Type="http://schemas.openxmlformats.org/officeDocument/2006/relationships/font" Target="fonts/PT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4.xml"/><Relationship Id="rId64" Type="http://schemas.openxmlformats.org/officeDocument/2006/relationships/font" Target="fonts/Anaheim-bold.fntdata"/><Relationship Id="rId63" Type="http://schemas.openxmlformats.org/officeDocument/2006/relationships/font" Target="fonts/Anaheim-regular.fntdata"/><Relationship Id="rId22" Type="http://schemas.openxmlformats.org/officeDocument/2006/relationships/slide" Target="slides/slide16.xml"/><Relationship Id="rId66" Type="http://schemas.openxmlformats.org/officeDocument/2006/relationships/font" Target="fonts/ProximaNovaSemibold-bold.fntdata"/><Relationship Id="rId21" Type="http://schemas.openxmlformats.org/officeDocument/2006/relationships/slide" Target="slides/slide15.xml"/><Relationship Id="rId65" Type="http://schemas.openxmlformats.org/officeDocument/2006/relationships/font" Target="fonts/ProximaNovaSemibold-regular.fntdata"/><Relationship Id="rId24" Type="http://schemas.openxmlformats.org/officeDocument/2006/relationships/slide" Target="slides/slide18.xml"/><Relationship Id="rId68" Type="http://schemas.openxmlformats.org/officeDocument/2006/relationships/font" Target="fonts/PTSans-regular.fntdata"/><Relationship Id="rId23" Type="http://schemas.openxmlformats.org/officeDocument/2006/relationships/slide" Target="slides/slide17.xml"/><Relationship Id="rId67" Type="http://schemas.openxmlformats.org/officeDocument/2006/relationships/font" Target="fonts/ProximaNovaSemibold-boldItalic.fntdata"/><Relationship Id="rId60" Type="http://schemas.openxmlformats.org/officeDocument/2006/relationships/font" Target="fonts/Poppins-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T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italic.fntdata"/><Relationship Id="rId50" Type="http://schemas.openxmlformats.org/officeDocument/2006/relationships/font" Target="fonts/ProximaNova-bold.fntdata"/><Relationship Id="rId53" Type="http://schemas.openxmlformats.org/officeDocument/2006/relationships/font" Target="fonts/RobotoMedium-regular.fntdata"/><Relationship Id="rId52" Type="http://schemas.openxmlformats.org/officeDocument/2006/relationships/font" Target="fonts/ProximaNova-boldItalic.fntdata"/><Relationship Id="rId11" Type="http://schemas.openxmlformats.org/officeDocument/2006/relationships/slide" Target="slides/slide5.xml"/><Relationship Id="rId55" Type="http://schemas.openxmlformats.org/officeDocument/2006/relationships/font" Target="fonts/RobotoMedium-italic.fntdata"/><Relationship Id="rId10" Type="http://schemas.openxmlformats.org/officeDocument/2006/relationships/slide" Target="slides/slide4.xml"/><Relationship Id="rId54" Type="http://schemas.openxmlformats.org/officeDocument/2006/relationships/font" Target="fonts/RobotoMedium-bold.fntdata"/><Relationship Id="rId13" Type="http://schemas.openxmlformats.org/officeDocument/2006/relationships/slide" Target="slides/slide7.xml"/><Relationship Id="rId57" Type="http://schemas.openxmlformats.org/officeDocument/2006/relationships/font" Target="fonts/AmaticSC-regular.fntdata"/><Relationship Id="rId12" Type="http://schemas.openxmlformats.org/officeDocument/2006/relationships/slide" Target="slides/slide6.xml"/><Relationship Id="rId56" Type="http://schemas.openxmlformats.org/officeDocument/2006/relationships/font" Target="fonts/RobotoMedium-boldItalic.fntdata"/><Relationship Id="rId15" Type="http://schemas.openxmlformats.org/officeDocument/2006/relationships/slide" Target="slides/slide9.xml"/><Relationship Id="rId59" Type="http://schemas.openxmlformats.org/officeDocument/2006/relationships/font" Target="fonts/Poppins-regular.fntdata"/><Relationship Id="rId14" Type="http://schemas.openxmlformats.org/officeDocument/2006/relationships/slide" Target="slides/slide8.xml"/><Relationship Id="rId58" Type="http://schemas.openxmlformats.org/officeDocument/2006/relationships/font" Target="fonts/AmaticSC-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869b490b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869b490b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1722045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51722045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8a566a1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8a566a1a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e7ef1aae0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e7ef1aae0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e7f3938c53_0_17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e7f3938c53_0_17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e7f3938c53_0_17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e7f3938c53_0_17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e7f3938c53_0_8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e7f3938c53_0_8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e7f3938c53_0_8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e7f3938c53_0_8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e7f3938c53_0_8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e7f3938c53_0_8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e7f3938c53_0_8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e7f3938c53_0_8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e7f3938c53_0_9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e7f3938c53_0_9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1e7f3938c53_0_9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1e7f3938c53_0_9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3" name="Shape 3503"/>
        <p:cNvGrpSpPr/>
        <p:nvPr/>
      </p:nvGrpSpPr>
      <p:grpSpPr>
        <a:xfrm>
          <a:off x="0" y="0"/>
          <a:ext cx="0" cy="0"/>
          <a:chOff x="0" y="0"/>
          <a:chExt cx="0" cy="0"/>
        </a:xfrm>
      </p:grpSpPr>
      <p:sp>
        <p:nvSpPr>
          <p:cNvPr id="3504" name="Google Shape;3504;g1e7f3938c53_0_1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5" name="Google Shape;3505;g1e7f3938c53_0_1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1e7f3938c53_0_1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1e7f3938c53_0_1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g1e7f3938c53_0_1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4" name="Google Shape;4094;g1e7f3938c53_0_1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7" name="Shape 4497"/>
        <p:cNvGrpSpPr/>
        <p:nvPr/>
      </p:nvGrpSpPr>
      <p:grpSpPr>
        <a:xfrm>
          <a:off x="0" y="0"/>
          <a:ext cx="0" cy="0"/>
          <a:chOff x="0" y="0"/>
          <a:chExt cx="0" cy="0"/>
        </a:xfrm>
      </p:grpSpPr>
      <p:sp>
        <p:nvSpPr>
          <p:cNvPr id="4498" name="Google Shape;4498;g1e7f3938c53_0_12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9" name="Google Shape;4499;g1e7f3938c53_0_1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7" name="Shape 4877"/>
        <p:cNvGrpSpPr/>
        <p:nvPr/>
      </p:nvGrpSpPr>
      <p:grpSpPr>
        <a:xfrm>
          <a:off x="0" y="0"/>
          <a:ext cx="0" cy="0"/>
          <a:chOff x="0" y="0"/>
          <a:chExt cx="0" cy="0"/>
        </a:xfrm>
      </p:grpSpPr>
      <p:sp>
        <p:nvSpPr>
          <p:cNvPr id="4878" name="Google Shape;4878;g1e7f3938c53_0_12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9" name="Google Shape;4879;g1e7f3938c53_0_12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3" name="Shape 5303"/>
        <p:cNvGrpSpPr/>
        <p:nvPr/>
      </p:nvGrpSpPr>
      <p:grpSpPr>
        <a:xfrm>
          <a:off x="0" y="0"/>
          <a:ext cx="0" cy="0"/>
          <a:chOff x="0" y="0"/>
          <a:chExt cx="0" cy="0"/>
        </a:xfrm>
      </p:grpSpPr>
      <p:sp>
        <p:nvSpPr>
          <p:cNvPr id="5304" name="Google Shape;5304;g1e7f3938c53_0_13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5" name="Google Shape;5305;g1e7f3938c53_0_13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4" name="Shape 5664"/>
        <p:cNvGrpSpPr/>
        <p:nvPr/>
      </p:nvGrpSpPr>
      <p:grpSpPr>
        <a:xfrm>
          <a:off x="0" y="0"/>
          <a:ext cx="0" cy="0"/>
          <a:chOff x="0" y="0"/>
          <a:chExt cx="0" cy="0"/>
        </a:xfrm>
      </p:grpSpPr>
      <p:sp>
        <p:nvSpPr>
          <p:cNvPr id="5665" name="Google Shape;5665;g1e7f3938c53_0_13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6" name="Google Shape;5666;g1e7f3938c53_0_13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4" name="Shape 6174"/>
        <p:cNvGrpSpPr/>
        <p:nvPr/>
      </p:nvGrpSpPr>
      <p:grpSpPr>
        <a:xfrm>
          <a:off x="0" y="0"/>
          <a:ext cx="0" cy="0"/>
          <a:chOff x="0" y="0"/>
          <a:chExt cx="0" cy="0"/>
        </a:xfrm>
      </p:grpSpPr>
      <p:sp>
        <p:nvSpPr>
          <p:cNvPr id="6175" name="Google Shape;6175;g1e7f3938c53_0_14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6" name="Google Shape;6176;g1e7f3938c53_0_14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4" name="Shape 6794"/>
        <p:cNvGrpSpPr/>
        <p:nvPr/>
      </p:nvGrpSpPr>
      <p:grpSpPr>
        <a:xfrm>
          <a:off x="0" y="0"/>
          <a:ext cx="0" cy="0"/>
          <a:chOff x="0" y="0"/>
          <a:chExt cx="0" cy="0"/>
        </a:xfrm>
      </p:grpSpPr>
      <p:sp>
        <p:nvSpPr>
          <p:cNvPr id="6795" name="Google Shape;6795;g1e7f3938c53_0_14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6" name="Google Shape;6796;g1e7f3938c53_0_14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8" name="Shape 7388"/>
        <p:cNvGrpSpPr/>
        <p:nvPr/>
      </p:nvGrpSpPr>
      <p:grpSpPr>
        <a:xfrm>
          <a:off x="0" y="0"/>
          <a:ext cx="0" cy="0"/>
          <a:chOff x="0" y="0"/>
          <a:chExt cx="0" cy="0"/>
        </a:xfrm>
      </p:grpSpPr>
      <p:sp>
        <p:nvSpPr>
          <p:cNvPr id="7389" name="Google Shape;7389;g1e7f3938c53_0_15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0" name="Google Shape;7390;g1e7f3938c53_0_15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9" name="Shape 7709"/>
        <p:cNvGrpSpPr/>
        <p:nvPr/>
      </p:nvGrpSpPr>
      <p:grpSpPr>
        <a:xfrm>
          <a:off x="0" y="0"/>
          <a:ext cx="0" cy="0"/>
          <a:chOff x="0" y="0"/>
          <a:chExt cx="0" cy="0"/>
        </a:xfrm>
      </p:grpSpPr>
      <p:sp>
        <p:nvSpPr>
          <p:cNvPr id="7710" name="Google Shape;7710;g1e7f3938c53_0_15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1" name="Google Shape;7711;g1e7f3938c53_0_15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7" name="Shape 8017"/>
        <p:cNvGrpSpPr/>
        <p:nvPr/>
      </p:nvGrpSpPr>
      <p:grpSpPr>
        <a:xfrm>
          <a:off x="0" y="0"/>
          <a:ext cx="0" cy="0"/>
          <a:chOff x="0" y="0"/>
          <a:chExt cx="0" cy="0"/>
        </a:xfrm>
      </p:grpSpPr>
      <p:sp>
        <p:nvSpPr>
          <p:cNvPr id="8018" name="Google Shape;8018;g1e7f3938c53_0_17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9" name="Google Shape;8019;g1e7f3938c53_0_17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402c2953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402c2953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hyperlink" Target="http://bit.ly/2TtBDfr"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hyperlink" Target="https://bit.ly/3A1uf1Q"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p:nvPr>
            <p:ph type="ctrTitle"/>
          </p:nvPr>
        </p:nvSpPr>
        <p:spPr>
          <a:xfrm>
            <a:off x="972300" y="1482800"/>
            <a:ext cx="7199400" cy="1477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72300" y="3239202"/>
            <a:ext cx="7199400" cy="4215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89" name="Google Shape;89;p11"/>
          <p:cNvSpPr txBox="1"/>
          <p:nvPr>
            <p:ph hasCustomPrompt="1" type="title"/>
          </p:nvPr>
        </p:nvSpPr>
        <p:spPr>
          <a:xfrm>
            <a:off x="2476500" y="1872450"/>
            <a:ext cx="4191000" cy="10437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p:nvPr>
            <p:ph idx="1" type="subTitle"/>
          </p:nvPr>
        </p:nvSpPr>
        <p:spPr>
          <a:xfrm>
            <a:off x="2476500" y="2839950"/>
            <a:ext cx="41910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91" name="Google Shape;91;p11"/>
          <p:cNvPicPr preferRelativeResize="0"/>
          <p:nvPr/>
        </p:nvPicPr>
        <p:blipFill>
          <a:blip r:embed="rId3">
            <a:alphaModFix/>
          </a:blip>
          <a:stretch>
            <a:fillRect/>
          </a:stretch>
        </p:blipFill>
        <p:spPr>
          <a:xfrm rot="5400000">
            <a:off x="-170784" y="263618"/>
            <a:ext cx="1768000" cy="1350575"/>
          </a:xfrm>
          <a:prstGeom prst="rect">
            <a:avLst/>
          </a:prstGeom>
          <a:noFill/>
          <a:ln>
            <a:noFill/>
          </a:ln>
        </p:spPr>
      </p:pic>
      <p:grpSp>
        <p:nvGrpSpPr>
          <p:cNvPr id="92" name="Google Shape;92;p11"/>
          <p:cNvGrpSpPr/>
          <p:nvPr/>
        </p:nvGrpSpPr>
        <p:grpSpPr>
          <a:xfrm flipH="1">
            <a:off x="0" y="0"/>
            <a:ext cx="9144000" cy="5158300"/>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5031" y="0"/>
            <a:ext cx="9149031" cy="5153900"/>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3"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3"/>
          <p:cNvSpPr txBox="1"/>
          <p:nvPr>
            <p:ph hasCustomPrompt="1" idx="2" type="title"/>
          </p:nvPr>
        </p:nvSpPr>
        <p:spPr>
          <a:xfrm>
            <a:off x="37592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3" type="title"/>
          </p:nvPr>
        </p:nvSpPr>
        <p:spPr>
          <a:xfrm>
            <a:off x="46900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4" type="title"/>
          </p:nvPr>
        </p:nvSpPr>
        <p:spPr>
          <a:xfrm>
            <a:off x="37591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5" type="title"/>
          </p:nvPr>
        </p:nvSpPr>
        <p:spPr>
          <a:xfrm>
            <a:off x="46899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37592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46900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3" name="Google Shape;113;p13"/>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4" name="Google Shape;114;p13"/>
          <p:cNvSpPr txBox="1"/>
          <p:nvPr>
            <p:ph idx="9" type="subTitle"/>
          </p:nvPr>
        </p:nvSpPr>
        <p:spPr>
          <a:xfrm>
            <a:off x="1280600" y="3864423"/>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5" name="Google Shape;115;p13"/>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6" name="Google Shape;116;p13"/>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7" name="Google Shape;117;p13"/>
          <p:cNvSpPr txBox="1"/>
          <p:nvPr>
            <p:ph idx="15" type="subTitle"/>
          </p:nvPr>
        </p:nvSpPr>
        <p:spPr>
          <a:xfrm>
            <a:off x="5575300" y="3864413"/>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grpSp>
        <p:nvGrpSpPr>
          <p:cNvPr id="118" name="Google Shape;118;p13"/>
          <p:cNvGrpSpPr/>
          <p:nvPr/>
        </p:nvGrpSpPr>
        <p:grpSpPr>
          <a:xfrm flipH="1">
            <a:off x="2620475" y="0"/>
            <a:ext cx="6523526"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4"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26" name="Google Shape;126;p14"/>
          <p:cNvSpPr txBox="1"/>
          <p:nvPr>
            <p:ph type="title"/>
          </p:nvPr>
        </p:nvSpPr>
        <p:spPr>
          <a:xfrm>
            <a:off x="3835425" y="801507"/>
            <a:ext cx="40893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4"/>
          <p:cNvSpPr txBox="1"/>
          <p:nvPr>
            <p:ph idx="1" type="subTitle"/>
          </p:nvPr>
        </p:nvSpPr>
        <p:spPr>
          <a:xfrm>
            <a:off x="3835425" y="1898175"/>
            <a:ext cx="4089300" cy="21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pic>
        <p:nvPicPr>
          <p:cNvPr id="128" name="Google Shape;128;p14"/>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130" name="Google Shape;130;p14"/>
          <p:cNvGrpSpPr/>
          <p:nvPr/>
        </p:nvGrpSpPr>
        <p:grpSpPr>
          <a:xfrm>
            <a:off x="3881699" y="4752250"/>
            <a:ext cx="5260526" cy="388025"/>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
    <p:spTree>
      <p:nvGrpSpPr>
        <p:cNvPr id="133"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35" name="Google Shape;135;p15"/>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6" name="Google Shape;136;p15"/>
          <p:cNvSpPr txBox="1"/>
          <p:nvPr>
            <p:ph idx="1" type="subTitle"/>
          </p:nvPr>
        </p:nvSpPr>
        <p:spPr>
          <a:xfrm>
            <a:off x="713225" y="2109663"/>
            <a:ext cx="4294800" cy="2503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137" name="Google Shape;137;p15"/>
          <p:cNvSpPr/>
          <p:nvPr>
            <p:ph idx="2" type="pic"/>
          </p:nvPr>
        </p:nvSpPr>
        <p:spPr>
          <a:xfrm>
            <a:off x="5643775" y="539500"/>
            <a:ext cx="2787000" cy="4064400"/>
          </a:xfrm>
          <a:prstGeom prst="round2DiagRect">
            <a:avLst>
              <a:gd fmla="val 16667" name="adj1"/>
              <a:gd fmla="val 0" name="adj2"/>
            </a:avLst>
          </a:prstGeom>
          <a:noFill/>
          <a:ln>
            <a:noFill/>
          </a:ln>
        </p:spPr>
      </p:sp>
      <p:pic>
        <p:nvPicPr>
          <p:cNvPr id="138" name="Google Shape;138;p15"/>
          <p:cNvPicPr preferRelativeResize="0"/>
          <p:nvPr/>
        </p:nvPicPr>
        <p:blipFill>
          <a:blip r:embed="rId3">
            <a:alphaModFix/>
          </a:blip>
          <a:stretch>
            <a:fillRect/>
          </a:stretch>
        </p:blipFill>
        <p:spPr>
          <a:xfrm flipH="1" rot="-5400000">
            <a:off x="-25" y="4170725"/>
            <a:ext cx="972775" cy="972775"/>
          </a:xfrm>
          <a:prstGeom prst="rect">
            <a:avLst/>
          </a:prstGeom>
          <a:noFill/>
          <a:ln>
            <a:noFill/>
          </a:ln>
        </p:spPr>
      </p:pic>
      <p:pic>
        <p:nvPicPr>
          <p:cNvPr id="139" name="Google Shape;139;p15"/>
          <p:cNvPicPr preferRelativeResize="0"/>
          <p:nvPr/>
        </p:nvPicPr>
        <p:blipFill rotWithShape="1">
          <a:blip r:embed="rId4">
            <a:alphaModFix/>
          </a:blip>
          <a:srcRect b="129" l="0" r="0" t="129"/>
          <a:stretch/>
        </p:blipFill>
        <p:spPr>
          <a:xfrm rot="-5400000">
            <a:off x="7509601" y="3503753"/>
            <a:ext cx="1716695" cy="1307947"/>
          </a:xfrm>
          <a:prstGeom prst="rect">
            <a:avLst/>
          </a:prstGeom>
          <a:noFill/>
          <a:ln>
            <a:noFill/>
          </a:ln>
        </p:spPr>
      </p:pic>
      <p:grpSp>
        <p:nvGrpSpPr>
          <p:cNvPr id="140" name="Google Shape;140;p15"/>
          <p:cNvGrpSpPr/>
          <p:nvPr/>
        </p:nvGrpSpPr>
        <p:grpSpPr>
          <a:xfrm>
            <a:off x="0" y="0"/>
            <a:ext cx="5837899" cy="536050"/>
            <a:chOff x="0" y="0"/>
            <a:chExt cx="5837899" cy="536050"/>
          </a:xfrm>
        </p:grpSpPr>
        <p:pic>
          <p:nvPicPr>
            <p:cNvPr id="141" name="Google Shape;141;p15"/>
            <p:cNvPicPr preferRelativeResize="0"/>
            <p:nvPr/>
          </p:nvPicPr>
          <p:blipFill>
            <a:blip r:embed="rId5">
              <a:alphaModFix/>
            </a:blip>
            <a:stretch>
              <a:fillRect/>
            </a:stretch>
          </p:blipFill>
          <p:spPr>
            <a:xfrm>
              <a:off x="0" y="0"/>
              <a:ext cx="5837899" cy="536050"/>
            </a:xfrm>
            <a:prstGeom prst="rect">
              <a:avLst/>
            </a:prstGeom>
            <a:noFill/>
            <a:ln>
              <a:noFill/>
            </a:ln>
          </p:spPr>
        </p:pic>
        <p:pic>
          <p:nvPicPr>
            <p:cNvPr id="142" name="Google Shape;142;p15"/>
            <p:cNvPicPr preferRelativeResize="0"/>
            <p:nvPr/>
          </p:nvPicPr>
          <p:blipFill>
            <a:blip r:embed="rId6">
              <a:alphaModFix/>
            </a:blip>
            <a:stretch>
              <a:fillRect/>
            </a:stretch>
          </p:blipFill>
          <p:spPr>
            <a:xfrm>
              <a:off x="265125" y="246605"/>
              <a:ext cx="1585464" cy="69000"/>
            </a:xfrm>
            <a:prstGeom prst="rect">
              <a:avLst/>
            </a:prstGeom>
            <a:noFill/>
            <a:ln>
              <a:noFill/>
            </a:ln>
          </p:spPr>
        </p:pic>
      </p:grpSp>
      <p:sp>
        <p:nvSpPr>
          <p:cNvPr id="143" name="Google Shape;143;p15"/>
          <p:cNvSpPr txBox="1"/>
          <p:nvPr>
            <p:ph idx="3" type="subTitle"/>
          </p:nvPr>
        </p:nvSpPr>
        <p:spPr>
          <a:xfrm>
            <a:off x="713225" y="2109675"/>
            <a:ext cx="4294800" cy="2503500"/>
          </a:xfrm>
          <a:prstGeom prst="rect">
            <a:avLst/>
          </a:prstGeom>
        </p:spPr>
        <p:txBody>
          <a:bodyPr anchorCtr="0" anchor="t" bIns="91425" lIns="91425" spcFirstLastPara="1" rIns="91425" wrap="square" tIns="91425">
            <a:noAutofit/>
          </a:bodyPr>
          <a:lstStyle>
            <a:lvl1pPr lvl="0">
              <a:spcBef>
                <a:spcPts val="0"/>
              </a:spcBef>
              <a:spcAft>
                <a:spcPts val="0"/>
              </a:spcAft>
              <a:buSzPts val="1200"/>
              <a:buAutoNum type="arabicPeriod"/>
              <a:defRPr/>
            </a:lvl1pPr>
            <a:lvl2pPr lvl="1">
              <a:spcBef>
                <a:spcPts val="1000"/>
              </a:spcBef>
              <a:spcAft>
                <a:spcPts val="0"/>
              </a:spcAft>
              <a:buClr>
                <a:srgbClr val="E76A28"/>
              </a:buClr>
              <a:buSzPts val="1200"/>
              <a:buFont typeface="Nunito Light"/>
              <a:buAutoNum type="alphaLcPeriod"/>
              <a:defRPr/>
            </a:lvl2pPr>
            <a:lvl3pPr lvl="2">
              <a:spcBef>
                <a:spcPts val="0"/>
              </a:spcBef>
              <a:spcAft>
                <a:spcPts val="0"/>
              </a:spcAft>
              <a:buClr>
                <a:srgbClr val="E76A28"/>
              </a:buClr>
              <a:buSzPts val="1200"/>
              <a:buFont typeface="Nunito Light"/>
              <a:buAutoNum type="romanLcPeriod"/>
              <a:defRPr/>
            </a:lvl3pPr>
            <a:lvl4pPr lvl="3">
              <a:spcBef>
                <a:spcPts val="0"/>
              </a:spcBef>
              <a:spcAft>
                <a:spcPts val="0"/>
              </a:spcAft>
              <a:buClr>
                <a:srgbClr val="E76A28"/>
              </a:buClr>
              <a:buSzPts val="1200"/>
              <a:buFont typeface="Nunito Light"/>
              <a:buAutoNum type="arabicPeriod"/>
              <a:defRPr/>
            </a:lvl4pPr>
            <a:lvl5pPr lvl="4">
              <a:spcBef>
                <a:spcPts val="0"/>
              </a:spcBef>
              <a:spcAft>
                <a:spcPts val="0"/>
              </a:spcAft>
              <a:buClr>
                <a:srgbClr val="E76A28"/>
              </a:buClr>
              <a:buSzPts val="1200"/>
              <a:buFont typeface="Nunito Light"/>
              <a:buAutoNum type="alphaLcPeriod"/>
              <a:defRPr/>
            </a:lvl5pPr>
            <a:lvl6pPr lvl="5">
              <a:spcBef>
                <a:spcPts val="0"/>
              </a:spcBef>
              <a:spcAft>
                <a:spcPts val="0"/>
              </a:spcAft>
              <a:buClr>
                <a:srgbClr val="999999"/>
              </a:buClr>
              <a:buSzPts val="1200"/>
              <a:buFont typeface="Nunito Light"/>
              <a:buAutoNum type="romanLcPeriod"/>
              <a:defRPr/>
            </a:lvl6pPr>
            <a:lvl7pPr lvl="6">
              <a:spcBef>
                <a:spcPts val="0"/>
              </a:spcBef>
              <a:spcAft>
                <a:spcPts val="0"/>
              </a:spcAft>
              <a:buClr>
                <a:srgbClr val="999999"/>
              </a:buClr>
              <a:buSzPts val="1200"/>
              <a:buFont typeface="Nunito Light"/>
              <a:buAutoNum type="arabicPeriod"/>
              <a:defRPr/>
            </a:lvl7pPr>
            <a:lvl8pPr lvl="7">
              <a:spcBef>
                <a:spcPts val="0"/>
              </a:spcBef>
              <a:spcAft>
                <a:spcPts val="0"/>
              </a:spcAft>
              <a:buClr>
                <a:srgbClr val="999999"/>
              </a:buClr>
              <a:buSzPts val="1200"/>
              <a:buFont typeface="Nunito Light"/>
              <a:buAutoNum type="alphaLcPeriod"/>
              <a:defRPr/>
            </a:lvl8pPr>
            <a:lvl9pPr lvl="8">
              <a:spcBef>
                <a:spcPts val="0"/>
              </a:spcBef>
              <a:spcAft>
                <a:spcPts val="0"/>
              </a:spcAft>
              <a:buClr>
                <a:srgbClr val="999999"/>
              </a:buClr>
              <a:buSzPts val="1200"/>
              <a:buFont typeface="Nunito Light"/>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44" name="Shape 144"/>
        <p:cNvGrpSpPr/>
        <p:nvPr/>
      </p:nvGrpSpPr>
      <p:grpSpPr>
        <a:xfrm>
          <a:off x="0" y="0"/>
          <a:ext cx="0" cy="0"/>
          <a:chOff x="0" y="0"/>
          <a:chExt cx="0" cy="0"/>
        </a:xfrm>
      </p:grpSpPr>
      <p:pic>
        <p:nvPicPr>
          <p:cNvPr id="145" name="Google Shape;145;p1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46" name="Google Shape;146;p16"/>
          <p:cNvSpPr txBox="1"/>
          <p:nvPr>
            <p:ph type="title"/>
          </p:nvPr>
        </p:nvSpPr>
        <p:spPr>
          <a:xfrm>
            <a:off x="6001375" y="539500"/>
            <a:ext cx="2429400" cy="1078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16"/>
          <p:cNvSpPr txBox="1"/>
          <p:nvPr>
            <p:ph idx="1" type="subTitle"/>
          </p:nvPr>
        </p:nvSpPr>
        <p:spPr>
          <a:xfrm>
            <a:off x="6001375" y="1515400"/>
            <a:ext cx="2429400" cy="123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16"/>
          <p:cNvSpPr/>
          <p:nvPr>
            <p:ph idx="2" type="pic"/>
          </p:nvPr>
        </p:nvSpPr>
        <p:spPr>
          <a:xfrm>
            <a:off x="713225" y="539500"/>
            <a:ext cx="2801100" cy="4064700"/>
          </a:xfrm>
          <a:prstGeom prst="round2DiagRect">
            <a:avLst>
              <a:gd fmla="val 16667" name="adj1"/>
              <a:gd fmla="val 0" name="adj2"/>
            </a:avLst>
          </a:prstGeom>
          <a:noFill/>
          <a:ln>
            <a:noFill/>
          </a:ln>
        </p:spPr>
      </p:sp>
      <p:sp>
        <p:nvSpPr>
          <p:cNvPr id="149" name="Google Shape;149;p16"/>
          <p:cNvSpPr/>
          <p:nvPr>
            <p:ph idx="3" type="pic"/>
          </p:nvPr>
        </p:nvSpPr>
        <p:spPr>
          <a:xfrm>
            <a:off x="3595575" y="539500"/>
            <a:ext cx="2191200" cy="2328300"/>
          </a:xfrm>
          <a:prstGeom prst="round2DiagRect">
            <a:avLst>
              <a:gd fmla="val 16667" name="adj1"/>
              <a:gd fmla="val 0" name="adj2"/>
            </a:avLst>
          </a:prstGeom>
          <a:noFill/>
          <a:ln>
            <a:noFill/>
          </a:ln>
        </p:spPr>
      </p:sp>
      <p:sp>
        <p:nvSpPr>
          <p:cNvPr id="150" name="Google Shape;150;p16"/>
          <p:cNvSpPr/>
          <p:nvPr>
            <p:ph idx="4" type="pic"/>
          </p:nvPr>
        </p:nvSpPr>
        <p:spPr>
          <a:xfrm>
            <a:off x="3595575" y="2953775"/>
            <a:ext cx="4835100" cy="1650300"/>
          </a:xfrm>
          <a:prstGeom prst="round2DiagRect">
            <a:avLst>
              <a:gd fmla="val 16667" name="adj1"/>
              <a:gd fmla="val 0" name="adj2"/>
            </a:avLst>
          </a:prstGeom>
          <a:noFill/>
          <a:ln>
            <a:noFill/>
          </a:ln>
        </p:spPr>
      </p:sp>
      <p:pic>
        <p:nvPicPr>
          <p:cNvPr id="151" name="Google Shape;151;p16"/>
          <p:cNvPicPr preferRelativeResize="0"/>
          <p:nvPr/>
        </p:nvPicPr>
        <p:blipFill rotWithShape="1">
          <a:blip r:embed="rId3">
            <a:alphaModFix/>
          </a:blip>
          <a:srcRect b="129" l="73637" r="0" t="129"/>
          <a:stretch/>
        </p:blipFill>
        <p:spPr>
          <a:xfrm>
            <a:off x="10239" y="3372450"/>
            <a:ext cx="452574" cy="1307951"/>
          </a:xfrm>
          <a:prstGeom prst="rect">
            <a:avLst/>
          </a:prstGeom>
          <a:noFill/>
          <a:ln>
            <a:noFill/>
          </a:ln>
        </p:spPr>
      </p:pic>
      <p:grpSp>
        <p:nvGrpSpPr>
          <p:cNvPr id="152" name="Google Shape;152;p16"/>
          <p:cNvGrpSpPr/>
          <p:nvPr/>
        </p:nvGrpSpPr>
        <p:grpSpPr>
          <a:xfrm>
            <a:off x="-1" y="2100"/>
            <a:ext cx="9144001" cy="5141388"/>
            <a:chOff x="-1" y="2100"/>
            <a:chExt cx="9144001" cy="5141388"/>
          </a:xfrm>
        </p:grpSpPr>
        <p:pic>
          <p:nvPicPr>
            <p:cNvPr id="153" name="Google Shape;153;p16"/>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154" name="Google Shape;154;p16"/>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155" name="Google Shape;155;p16"/>
          <p:cNvGrpSpPr/>
          <p:nvPr/>
        </p:nvGrpSpPr>
        <p:grpSpPr>
          <a:xfrm>
            <a:off x="5356527" y="4752250"/>
            <a:ext cx="3785698" cy="388025"/>
            <a:chOff x="5356527" y="4752250"/>
            <a:chExt cx="3785698" cy="388025"/>
          </a:xfrm>
        </p:grpSpPr>
        <p:pic>
          <p:nvPicPr>
            <p:cNvPr id="156" name="Google Shape;156;p16"/>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57" name="Google Shape;157;p16"/>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58" name="Shape 158"/>
        <p:cNvGrpSpPr/>
        <p:nvPr/>
      </p:nvGrpSpPr>
      <p:grpSpPr>
        <a:xfrm>
          <a:off x="0" y="0"/>
          <a:ext cx="0" cy="0"/>
          <a:chOff x="0" y="0"/>
          <a:chExt cx="0" cy="0"/>
        </a:xfrm>
      </p:grpSpPr>
      <p:pic>
        <p:nvPicPr>
          <p:cNvPr id="159" name="Google Shape;159;p1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0" name="Google Shape;160;p17"/>
          <p:cNvSpPr txBox="1"/>
          <p:nvPr>
            <p:ph type="title"/>
          </p:nvPr>
        </p:nvSpPr>
        <p:spPr>
          <a:xfrm>
            <a:off x="720000" y="640080"/>
            <a:ext cx="3234900" cy="111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1" name="Google Shape;161;p17"/>
          <p:cNvSpPr txBox="1"/>
          <p:nvPr>
            <p:ph idx="1" type="body"/>
          </p:nvPr>
        </p:nvSpPr>
        <p:spPr>
          <a:xfrm>
            <a:off x="720000" y="2101875"/>
            <a:ext cx="3234900" cy="124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162"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4" name="Google Shape;164;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5" name="Google Shape;165;p18"/>
          <p:cNvGrpSpPr/>
          <p:nvPr/>
        </p:nvGrpSpPr>
        <p:grpSpPr>
          <a:xfrm flipH="1">
            <a:off x="2620475" y="0"/>
            <a:ext cx="6523526" cy="369900"/>
            <a:chOff x="0" y="0"/>
            <a:chExt cx="6523526" cy="369900"/>
          </a:xfrm>
        </p:grpSpPr>
        <p:pic>
          <p:nvPicPr>
            <p:cNvPr id="166" name="Google Shape;166;p18"/>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67" name="Google Shape;167;p18"/>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68" name="Google Shape;168;p18"/>
          <p:cNvGrpSpPr/>
          <p:nvPr/>
        </p:nvGrpSpPr>
        <p:grpSpPr>
          <a:xfrm flipH="1">
            <a:off x="0" y="0"/>
            <a:ext cx="9144000" cy="5143512"/>
            <a:chOff x="0" y="0"/>
            <a:chExt cx="9144000" cy="5143512"/>
          </a:xfrm>
        </p:grpSpPr>
        <p:pic>
          <p:nvPicPr>
            <p:cNvPr id="169" name="Google Shape;169;p18"/>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70" name="Google Shape;170;p18"/>
            <p:cNvPicPr preferRelativeResize="0"/>
            <p:nvPr/>
          </p:nvPicPr>
          <p:blipFill>
            <a:blip r:embed="rId6">
              <a:alphaModFix/>
            </a:blip>
            <a:stretch>
              <a:fillRect/>
            </a:stretch>
          </p:blipFill>
          <p:spPr>
            <a:xfrm>
              <a:off x="0" y="4170737"/>
              <a:ext cx="972775" cy="972775"/>
            </a:xfrm>
            <a:prstGeom prst="rect">
              <a:avLst/>
            </a:prstGeom>
            <a:noFill/>
            <a:ln>
              <a:noFill/>
            </a:ln>
          </p:spPr>
        </p:pic>
      </p:grpSp>
      <p:sp>
        <p:nvSpPr>
          <p:cNvPr id="171" name="Google Shape;171;p18"/>
          <p:cNvSpPr txBox="1"/>
          <p:nvPr>
            <p:ph idx="1" type="body"/>
          </p:nvPr>
        </p:nvSpPr>
        <p:spPr>
          <a:xfrm>
            <a:off x="2145600" y="2101875"/>
            <a:ext cx="4852800" cy="17631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sp>
        <p:nvSpPr>
          <p:cNvPr id="172" name="Google Shape;172;p18"/>
          <p:cNvSpPr txBox="1"/>
          <p:nvPr>
            <p:ph idx="2" type="subTitle"/>
          </p:nvPr>
        </p:nvSpPr>
        <p:spPr>
          <a:xfrm>
            <a:off x="2145600" y="2101150"/>
            <a:ext cx="4852800" cy="1763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3" name="Shape 173"/>
        <p:cNvGrpSpPr/>
        <p:nvPr/>
      </p:nvGrpSpPr>
      <p:grpSpPr>
        <a:xfrm>
          <a:off x="0" y="0"/>
          <a:ext cx="0" cy="0"/>
          <a:chOff x="0" y="0"/>
          <a:chExt cx="0" cy="0"/>
        </a:xfrm>
      </p:grpSpPr>
      <p:pic>
        <p:nvPicPr>
          <p:cNvPr id="174" name="Google Shape;174;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75" name="Google Shape;175;p19"/>
          <p:cNvSpPr txBox="1"/>
          <p:nvPr>
            <p:ph type="title"/>
          </p:nvPr>
        </p:nvSpPr>
        <p:spPr>
          <a:xfrm>
            <a:off x="720000" y="538492"/>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19"/>
          <p:cNvSpPr txBox="1"/>
          <p:nvPr>
            <p:ph idx="1" type="subTitle"/>
          </p:nvPr>
        </p:nvSpPr>
        <p:spPr>
          <a:xfrm>
            <a:off x="709750"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9"/>
          <p:cNvSpPr txBox="1"/>
          <p:nvPr>
            <p:ph idx="2" type="subTitle"/>
          </p:nvPr>
        </p:nvSpPr>
        <p:spPr>
          <a:xfrm>
            <a:off x="3457413"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19"/>
          <p:cNvSpPr txBox="1"/>
          <p:nvPr>
            <p:ph idx="3" type="subTitle"/>
          </p:nvPr>
        </p:nvSpPr>
        <p:spPr>
          <a:xfrm>
            <a:off x="6205076"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9"/>
          <p:cNvSpPr txBox="1"/>
          <p:nvPr>
            <p:ph idx="4" type="subTitle"/>
          </p:nvPr>
        </p:nvSpPr>
        <p:spPr>
          <a:xfrm>
            <a:off x="709758"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80" name="Google Shape;180;p19"/>
          <p:cNvSpPr txBox="1"/>
          <p:nvPr>
            <p:ph idx="5" type="subTitle"/>
          </p:nvPr>
        </p:nvSpPr>
        <p:spPr>
          <a:xfrm>
            <a:off x="3459159"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81" name="Google Shape;181;p19"/>
          <p:cNvSpPr txBox="1"/>
          <p:nvPr>
            <p:ph idx="6" type="subTitle"/>
          </p:nvPr>
        </p:nvSpPr>
        <p:spPr>
          <a:xfrm>
            <a:off x="6205085"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182" name="Google Shape;182;p19"/>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183" name="Google Shape;183;p19"/>
          <p:cNvGrpSpPr/>
          <p:nvPr/>
        </p:nvGrpSpPr>
        <p:grpSpPr>
          <a:xfrm flipH="1">
            <a:off x="2620475" y="0"/>
            <a:ext cx="6523526" cy="369900"/>
            <a:chOff x="0" y="0"/>
            <a:chExt cx="6523526" cy="369900"/>
          </a:xfrm>
        </p:grpSpPr>
        <p:pic>
          <p:nvPicPr>
            <p:cNvPr id="184" name="Google Shape;184;p19"/>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85" name="Google Shape;185;p19"/>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6" name="Shape 186"/>
        <p:cNvGrpSpPr/>
        <p:nvPr/>
      </p:nvGrpSpPr>
      <p:grpSpPr>
        <a:xfrm>
          <a:off x="0" y="0"/>
          <a:ext cx="0" cy="0"/>
          <a:chOff x="0" y="0"/>
          <a:chExt cx="0" cy="0"/>
        </a:xfrm>
      </p:grpSpPr>
      <p:pic>
        <p:nvPicPr>
          <p:cNvPr id="187" name="Google Shape;187;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8" name="Google Shape;188;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9" name="Google Shape;189;p20"/>
          <p:cNvSpPr txBox="1"/>
          <p:nvPr>
            <p:ph idx="1" type="subTitle"/>
          </p:nvPr>
        </p:nvSpPr>
        <p:spPr>
          <a:xfrm>
            <a:off x="720000"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0"/>
          <p:cNvSpPr txBox="1"/>
          <p:nvPr>
            <p:ph idx="2" type="subTitle"/>
          </p:nvPr>
        </p:nvSpPr>
        <p:spPr>
          <a:xfrm>
            <a:off x="4881166"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0"/>
          <p:cNvSpPr txBox="1"/>
          <p:nvPr>
            <p:ph idx="3" type="subTitle"/>
          </p:nvPr>
        </p:nvSpPr>
        <p:spPr>
          <a:xfrm>
            <a:off x="720000"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0"/>
          <p:cNvSpPr txBox="1"/>
          <p:nvPr>
            <p:ph idx="4" type="subTitle"/>
          </p:nvPr>
        </p:nvSpPr>
        <p:spPr>
          <a:xfrm>
            <a:off x="4881166"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0"/>
          <p:cNvSpPr txBox="1"/>
          <p:nvPr>
            <p:ph idx="5" type="subTitle"/>
          </p:nvPr>
        </p:nvSpPr>
        <p:spPr>
          <a:xfrm>
            <a:off x="720000"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4" name="Google Shape;194;p20"/>
          <p:cNvSpPr txBox="1"/>
          <p:nvPr>
            <p:ph idx="6" type="subTitle"/>
          </p:nvPr>
        </p:nvSpPr>
        <p:spPr>
          <a:xfrm>
            <a:off x="72000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5" name="Google Shape;195;p20"/>
          <p:cNvSpPr txBox="1"/>
          <p:nvPr>
            <p:ph idx="7" type="subTitle"/>
          </p:nvPr>
        </p:nvSpPr>
        <p:spPr>
          <a:xfrm>
            <a:off x="4881127"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6" name="Google Shape;196;p20"/>
          <p:cNvSpPr txBox="1"/>
          <p:nvPr>
            <p:ph idx="8" type="subTitle"/>
          </p:nvPr>
        </p:nvSpPr>
        <p:spPr>
          <a:xfrm>
            <a:off x="488113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197" name="Google Shape;197;p20"/>
          <p:cNvGrpSpPr/>
          <p:nvPr/>
        </p:nvGrpSpPr>
        <p:grpSpPr>
          <a:xfrm>
            <a:off x="-1" y="-4719"/>
            <a:ext cx="9144001" cy="5148207"/>
            <a:chOff x="-1" y="-4719"/>
            <a:chExt cx="9144001" cy="5148207"/>
          </a:xfrm>
        </p:grpSpPr>
        <p:pic>
          <p:nvPicPr>
            <p:cNvPr id="198" name="Google Shape;198;p20"/>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199" name="Google Shape;199;p20"/>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200" name="Google Shape;200;p20"/>
          <p:cNvGrpSpPr/>
          <p:nvPr/>
        </p:nvGrpSpPr>
        <p:grpSpPr>
          <a:xfrm rot="10800000">
            <a:off x="0" y="-4719"/>
            <a:ext cx="4881173" cy="365700"/>
            <a:chOff x="4261050" y="4610675"/>
            <a:chExt cx="4881173" cy="365700"/>
          </a:xfrm>
        </p:grpSpPr>
        <p:pic>
          <p:nvPicPr>
            <p:cNvPr id="201" name="Google Shape;201;p20"/>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202" name="Google Shape;202;p20"/>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5" name="Google Shape;25;p3"/>
          <p:cNvGrpSpPr/>
          <p:nvPr/>
        </p:nvGrpSpPr>
        <p:grpSpPr>
          <a:xfrm>
            <a:off x="4303195" y="4617494"/>
            <a:ext cx="4845850"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3"/>
          <p:cNvSpPr txBox="1"/>
          <p:nvPr>
            <p:ph hasCustomPrompt="1" idx="2" type="title"/>
          </p:nvPr>
        </p:nvSpPr>
        <p:spPr>
          <a:xfrm>
            <a:off x="5690275" y="1037350"/>
            <a:ext cx="1097400" cy="1097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p:nvPr>
            <p:ph idx="3" type="pic"/>
          </p:nvPr>
        </p:nvSpPr>
        <p:spPr>
          <a:xfrm>
            <a:off x="713225" y="539500"/>
            <a:ext cx="2760600" cy="4064400"/>
          </a:xfrm>
          <a:prstGeom prst="round2DiagRect">
            <a:avLst>
              <a:gd fmla="val 16667" name="adj1"/>
              <a:gd fmla="val 0" name="adj2"/>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3" name="Shape 203"/>
        <p:cNvGrpSpPr/>
        <p:nvPr/>
      </p:nvGrpSpPr>
      <p:grpSpPr>
        <a:xfrm>
          <a:off x="0" y="0"/>
          <a:ext cx="0" cy="0"/>
          <a:chOff x="0" y="0"/>
          <a:chExt cx="0" cy="0"/>
        </a:xfrm>
      </p:grpSpPr>
      <p:pic>
        <p:nvPicPr>
          <p:cNvPr id="204" name="Google Shape;204;p2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05" name="Google Shape;20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6" name="Google Shape;206;p21"/>
          <p:cNvSpPr txBox="1"/>
          <p:nvPr>
            <p:ph idx="1" type="subTitle"/>
          </p:nvPr>
        </p:nvSpPr>
        <p:spPr>
          <a:xfrm>
            <a:off x="720075"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 name="Google Shape;207;p21"/>
          <p:cNvSpPr txBox="1"/>
          <p:nvPr>
            <p:ph idx="2" type="subTitle"/>
          </p:nvPr>
        </p:nvSpPr>
        <p:spPr>
          <a:xfrm>
            <a:off x="3393880"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p21"/>
          <p:cNvSpPr txBox="1"/>
          <p:nvPr>
            <p:ph idx="3" type="subTitle"/>
          </p:nvPr>
        </p:nvSpPr>
        <p:spPr>
          <a:xfrm>
            <a:off x="720075"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1"/>
          <p:cNvSpPr txBox="1"/>
          <p:nvPr>
            <p:ph idx="4" type="subTitle"/>
          </p:nvPr>
        </p:nvSpPr>
        <p:spPr>
          <a:xfrm>
            <a:off x="3393880"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21"/>
          <p:cNvSpPr txBox="1"/>
          <p:nvPr>
            <p:ph idx="5" type="subTitle"/>
          </p:nvPr>
        </p:nvSpPr>
        <p:spPr>
          <a:xfrm>
            <a:off x="6067686"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21"/>
          <p:cNvSpPr txBox="1"/>
          <p:nvPr>
            <p:ph idx="6" type="subTitle"/>
          </p:nvPr>
        </p:nvSpPr>
        <p:spPr>
          <a:xfrm>
            <a:off x="6067686"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21"/>
          <p:cNvSpPr txBox="1"/>
          <p:nvPr>
            <p:ph idx="7" type="subTitle"/>
          </p:nvPr>
        </p:nvSpPr>
        <p:spPr>
          <a:xfrm>
            <a:off x="720075" y="1426464"/>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3" name="Google Shape;213;p21"/>
          <p:cNvSpPr txBox="1"/>
          <p:nvPr>
            <p:ph idx="8" type="subTitle"/>
          </p:nvPr>
        </p:nvSpPr>
        <p:spPr>
          <a:xfrm>
            <a:off x="3395380"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4" name="Google Shape;214;p21"/>
          <p:cNvSpPr txBox="1"/>
          <p:nvPr>
            <p:ph idx="9" type="subTitle"/>
          </p:nvPr>
        </p:nvSpPr>
        <p:spPr>
          <a:xfrm>
            <a:off x="6067686"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5" name="Google Shape;215;p21"/>
          <p:cNvSpPr txBox="1"/>
          <p:nvPr>
            <p:ph idx="13" type="subTitle"/>
          </p:nvPr>
        </p:nvSpPr>
        <p:spPr>
          <a:xfrm>
            <a:off x="720075" y="3145536"/>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6" name="Google Shape;216;p21"/>
          <p:cNvSpPr txBox="1"/>
          <p:nvPr>
            <p:ph idx="14" type="subTitle"/>
          </p:nvPr>
        </p:nvSpPr>
        <p:spPr>
          <a:xfrm>
            <a:off x="3393880"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7" name="Google Shape;217;p21"/>
          <p:cNvSpPr txBox="1"/>
          <p:nvPr>
            <p:ph idx="15" type="subTitle"/>
          </p:nvPr>
        </p:nvSpPr>
        <p:spPr>
          <a:xfrm>
            <a:off x="6067686"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218" name="Google Shape;218;p21"/>
          <p:cNvPicPr preferRelativeResize="0"/>
          <p:nvPr/>
        </p:nvPicPr>
        <p:blipFill rotWithShape="1">
          <a:blip r:embed="rId3">
            <a:alphaModFix/>
          </a:blip>
          <a:srcRect b="22414" l="68148" r="0" t="0"/>
          <a:stretch/>
        </p:blipFill>
        <p:spPr>
          <a:xfrm rot="10800000">
            <a:off x="8580849" y="64376"/>
            <a:ext cx="563126" cy="1047824"/>
          </a:xfrm>
          <a:prstGeom prst="rect">
            <a:avLst/>
          </a:prstGeom>
          <a:noFill/>
          <a:ln>
            <a:noFill/>
          </a:ln>
        </p:spPr>
      </p:pic>
      <p:pic>
        <p:nvPicPr>
          <p:cNvPr id="219" name="Google Shape;219;p21"/>
          <p:cNvPicPr preferRelativeResize="0"/>
          <p:nvPr/>
        </p:nvPicPr>
        <p:blipFill>
          <a:blip r:embed="rId4">
            <a:alphaModFix/>
          </a:blip>
          <a:stretch>
            <a:fillRect/>
          </a:stretch>
        </p:blipFill>
        <p:spPr>
          <a:xfrm rot="5400000">
            <a:off x="8171225" y="4170725"/>
            <a:ext cx="972775" cy="972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0" name="Shape 220"/>
        <p:cNvGrpSpPr/>
        <p:nvPr/>
      </p:nvGrpSpPr>
      <p:grpSpPr>
        <a:xfrm>
          <a:off x="0" y="0"/>
          <a:ext cx="0" cy="0"/>
          <a:chOff x="0" y="0"/>
          <a:chExt cx="0" cy="0"/>
        </a:xfrm>
      </p:grpSpPr>
      <p:pic>
        <p:nvPicPr>
          <p:cNvPr id="221" name="Google Shape;221;p2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22" name="Google Shape;222;p22"/>
          <p:cNvSpPr txBox="1"/>
          <p:nvPr>
            <p:ph hasCustomPrompt="1" type="title"/>
          </p:nvPr>
        </p:nvSpPr>
        <p:spPr>
          <a:xfrm>
            <a:off x="3099888" y="2045129"/>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3" name="Google Shape;223;p22"/>
          <p:cNvSpPr txBox="1"/>
          <p:nvPr>
            <p:ph idx="1" type="subTitle"/>
          </p:nvPr>
        </p:nvSpPr>
        <p:spPr>
          <a:xfrm>
            <a:off x="3099898" y="2737825"/>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4" name="Google Shape;224;p22"/>
          <p:cNvSpPr txBox="1"/>
          <p:nvPr>
            <p:ph hasCustomPrompt="1" idx="2" type="title"/>
          </p:nvPr>
        </p:nvSpPr>
        <p:spPr>
          <a:xfrm>
            <a:off x="3099904" y="669938"/>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5" name="Google Shape;225;p22"/>
          <p:cNvSpPr txBox="1"/>
          <p:nvPr>
            <p:ph idx="3" type="subTitle"/>
          </p:nvPr>
        </p:nvSpPr>
        <p:spPr>
          <a:xfrm>
            <a:off x="3099904" y="1362646"/>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6" name="Google Shape;226;p22"/>
          <p:cNvSpPr txBox="1"/>
          <p:nvPr>
            <p:ph hasCustomPrompt="1" idx="4" type="title"/>
          </p:nvPr>
        </p:nvSpPr>
        <p:spPr>
          <a:xfrm>
            <a:off x="3099896" y="3420317"/>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7" name="Google Shape;227;p22"/>
          <p:cNvSpPr txBox="1"/>
          <p:nvPr>
            <p:ph idx="5" type="subTitle"/>
          </p:nvPr>
        </p:nvSpPr>
        <p:spPr>
          <a:xfrm>
            <a:off x="3099906" y="4113013"/>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28" name="Google Shape;228;p22"/>
          <p:cNvGrpSpPr/>
          <p:nvPr/>
        </p:nvGrpSpPr>
        <p:grpSpPr>
          <a:xfrm>
            <a:off x="0" y="0"/>
            <a:ext cx="9149044" cy="5153909"/>
            <a:chOff x="0" y="0"/>
            <a:chExt cx="9149044" cy="5153909"/>
          </a:xfrm>
        </p:grpSpPr>
        <p:grpSp>
          <p:nvGrpSpPr>
            <p:cNvPr id="229" name="Google Shape;229;p22"/>
            <p:cNvGrpSpPr/>
            <p:nvPr/>
          </p:nvGrpSpPr>
          <p:grpSpPr>
            <a:xfrm>
              <a:off x="2633519" y="4796608"/>
              <a:ext cx="6515525" cy="357300"/>
              <a:chOff x="2633519" y="4796608"/>
              <a:chExt cx="6515525" cy="357300"/>
            </a:xfrm>
          </p:grpSpPr>
          <p:pic>
            <p:nvPicPr>
              <p:cNvPr id="230" name="Google Shape;230;p22"/>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31" name="Google Shape;231;p22"/>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32" name="Google Shape;232;p22"/>
            <p:cNvGrpSpPr/>
            <p:nvPr/>
          </p:nvGrpSpPr>
          <p:grpSpPr>
            <a:xfrm>
              <a:off x="0" y="0"/>
              <a:ext cx="6523526" cy="359400"/>
              <a:chOff x="0" y="0"/>
              <a:chExt cx="6523526" cy="359400"/>
            </a:xfrm>
          </p:grpSpPr>
          <p:pic>
            <p:nvPicPr>
              <p:cNvPr id="233" name="Google Shape;233;p22"/>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34" name="Google Shape;234;p22"/>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35" name="Google Shape;235;p22"/>
          <p:cNvPicPr preferRelativeResize="0"/>
          <p:nvPr/>
        </p:nvPicPr>
        <p:blipFill rotWithShape="1">
          <a:blip r:embed="rId6">
            <a:alphaModFix/>
          </a:blip>
          <a:srcRect b="129" l="0" r="0" t="129"/>
          <a:stretch/>
        </p:blipFill>
        <p:spPr>
          <a:xfrm rot="5400000">
            <a:off x="-128174" y="3562553"/>
            <a:ext cx="1716695" cy="130794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36" name="Shape 236"/>
        <p:cNvGrpSpPr/>
        <p:nvPr/>
      </p:nvGrpSpPr>
      <p:grpSpPr>
        <a:xfrm>
          <a:off x="0" y="0"/>
          <a:ext cx="0" cy="0"/>
          <a:chOff x="0" y="0"/>
          <a:chExt cx="0" cy="0"/>
        </a:xfrm>
      </p:grpSpPr>
      <p:pic>
        <p:nvPicPr>
          <p:cNvPr id="237" name="Google Shape;237;p2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38" name="Google Shape;238;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9" name="Google Shape;239;p23"/>
          <p:cNvGrpSpPr/>
          <p:nvPr/>
        </p:nvGrpSpPr>
        <p:grpSpPr>
          <a:xfrm>
            <a:off x="0" y="0"/>
            <a:ext cx="6523526" cy="369900"/>
            <a:chOff x="0" y="0"/>
            <a:chExt cx="6523526" cy="369900"/>
          </a:xfrm>
        </p:grpSpPr>
        <p:pic>
          <p:nvPicPr>
            <p:cNvPr id="240" name="Google Shape;240;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41" name="Google Shape;241;p2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42" name="Google Shape;242;p23"/>
          <p:cNvGrpSpPr/>
          <p:nvPr/>
        </p:nvGrpSpPr>
        <p:grpSpPr>
          <a:xfrm>
            <a:off x="0" y="0"/>
            <a:ext cx="9144000" cy="5143512"/>
            <a:chOff x="0" y="0"/>
            <a:chExt cx="9144000" cy="5143512"/>
          </a:xfrm>
        </p:grpSpPr>
        <p:pic>
          <p:nvPicPr>
            <p:cNvPr id="243" name="Google Shape;243;p2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44" name="Google Shape;244;p2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45" name="Shape 245"/>
        <p:cNvGrpSpPr/>
        <p:nvPr/>
      </p:nvGrpSpPr>
      <p:grpSpPr>
        <a:xfrm>
          <a:off x="0" y="0"/>
          <a:ext cx="0" cy="0"/>
          <a:chOff x="0" y="0"/>
          <a:chExt cx="0" cy="0"/>
        </a:xfrm>
      </p:grpSpPr>
      <p:pic>
        <p:nvPicPr>
          <p:cNvPr id="246" name="Google Shape;246;p2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7" name="Google Shape;247;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48" name="Google Shape;248;p24"/>
          <p:cNvPicPr preferRelativeResize="0"/>
          <p:nvPr/>
        </p:nvPicPr>
        <p:blipFill rotWithShape="1">
          <a:blip r:embed="rId3">
            <a:alphaModFix/>
          </a:blip>
          <a:srcRect b="34262" l="14813" r="0" t="0"/>
          <a:stretch/>
        </p:blipFill>
        <p:spPr>
          <a:xfrm rot="10800000">
            <a:off x="7654149" y="-40526"/>
            <a:ext cx="1506076" cy="887826"/>
          </a:xfrm>
          <a:prstGeom prst="rect">
            <a:avLst/>
          </a:prstGeom>
          <a:noFill/>
          <a:ln>
            <a:noFill/>
          </a:ln>
        </p:spPr>
      </p:pic>
      <p:grpSp>
        <p:nvGrpSpPr>
          <p:cNvPr id="249" name="Google Shape;249;p24"/>
          <p:cNvGrpSpPr/>
          <p:nvPr/>
        </p:nvGrpSpPr>
        <p:grpSpPr>
          <a:xfrm flipH="1">
            <a:off x="0" y="0"/>
            <a:ext cx="9144000" cy="5143512"/>
            <a:chOff x="0" y="0"/>
            <a:chExt cx="9144000" cy="5143512"/>
          </a:xfrm>
        </p:grpSpPr>
        <p:pic>
          <p:nvPicPr>
            <p:cNvPr id="250" name="Google Shape;250;p24"/>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51" name="Google Shape;251;p24"/>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52" name="Shape 252"/>
        <p:cNvGrpSpPr/>
        <p:nvPr/>
      </p:nvGrpSpPr>
      <p:grpSpPr>
        <a:xfrm>
          <a:off x="0" y="0"/>
          <a:ext cx="0" cy="0"/>
          <a:chOff x="0" y="0"/>
          <a:chExt cx="0" cy="0"/>
        </a:xfrm>
      </p:grpSpPr>
      <p:pic>
        <p:nvPicPr>
          <p:cNvPr id="253" name="Google Shape;253;p2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4" name="Google Shape;254;p2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5" name="Google Shape;255;p25"/>
          <p:cNvGrpSpPr/>
          <p:nvPr/>
        </p:nvGrpSpPr>
        <p:grpSpPr>
          <a:xfrm flipH="1">
            <a:off x="2620475" y="0"/>
            <a:ext cx="6523526" cy="369900"/>
            <a:chOff x="0" y="0"/>
            <a:chExt cx="6523526" cy="369900"/>
          </a:xfrm>
        </p:grpSpPr>
        <p:pic>
          <p:nvPicPr>
            <p:cNvPr id="256" name="Google Shape;256;p2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57" name="Google Shape;257;p2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58" name="Google Shape;258;p25"/>
          <p:cNvPicPr preferRelativeResize="0"/>
          <p:nvPr/>
        </p:nvPicPr>
        <p:blipFill rotWithShape="1">
          <a:blip r:embed="rId5">
            <a:alphaModFix/>
          </a:blip>
          <a:srcRect b="41941" l="0" r="56111" t="0"/>
          <a:stretch/>
        </p:blipFill>
        <p:spPr>
          <a:xfrm rot="-5400000">
            <a:off x="8325038" y="4266787"/>
            <a:ext cx="775950" cy="784125"/>
          </a:xfrm>
          <a:prstGeom prst="rect">
            <a:avLst/>
          </a:prstGeom>
          <a:noFill/>
          <a:ln>
            <a:noFill/>
          </a:ln>
        </p:spPr>
      </p:pic>
      <p:pic>
        <p:nvPicPr>
          <p:cNvPr id="259" name="Google Shape;259;p25"/>
          <p:cNvPicPr preferRelativeResize="0"/>
          <p:nvPr/>
        </p:nvPicPr>
        <p:blipFill>
          <a:blip r:embed="rId6">
            <a:alphaModFix/>
          </a:blip>
          <a:stretch>
            <a:fillRect/>
          </a:stretch>
        </p:blipFill>
        <p:spPr>
          <a:xfrm flipH="1" rot="-5400000">
            <a:off x="0" y="4170725"/>
            <a:ext cx="972775" cy="972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60" name="Shape 260"/>
        <p:cNvGrpSpPr/>
        <p:nvPr/>
      </p:nvGrpSpPr>
      <p:grpSpPr>
        <a:xfrm>
          <a:off x="0" y="0"/>
          <a:ext cx="0" cy="0"/>
          <a:chOff x="0" y="0"/>
          <a:chExt cx="0" cy="0"/>
        </a:xfrm>
      </p:grpSpPr>
      <p:pic>
        <p:nvPicPr>
          <p:cNvPr id="261" name="Google Shape;261;p2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62" name="Google Shape;262;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63" name="Google Shape;263;p26"/>
          <p:cNvPicPr preferRelativeResize="0"/>
          <p:nvPr/>
        </p:nvPicPr>
        <p:blipFill rotWithShape="1">
          <a:blip r:embed="rId3">
            <a:alphaModFix/>
          </a:blip>
          <a:srcRect b="35496" l="0" r="0" t="128"/>
          <a:stretch/>
        </p:blipFill>
        <p:spPr>
          <a:xfrm>
            <a:off x="6296175" y="4293872"/>
            <a:ext cx="1716701" cy="844200"/>
          </a:xfrm>
          <a:prstGeom prst="rect">
            <a:avLst/>
          </a:prstGeom>
          <a:noFill/>
          <a:ln>
            <a:noFill/>
          </a:ln>
        </p:spPr>
      </p:pic>
      <p:grpSp>
        <p:nvGrpSpPr>
          <p:cNvPr id="264" name="Google Shape;264;p26"/>
          <p:cNvGrpSpPr/>
          <p:nvPr/>
        </p:nvGrpSpPr>
        <p:grpSpPr>
          <a:xfrm>
            <a:off x="0" y="0"/>
            <a:ext cx="3789523" cy="359400"/>
            <a:chOff x="0" y="0"/>
            <a:chExt cx="3789523" cy="359400"/>
          </a:xfrm>
        </p:grpSpPr>
        <p:pic>
          <p:nvPicPr>
            <p:cNvPr id="265" name="Google Shape;265;p26"/>
            <p:cNvPicPr preferRelativeResize="0"/>
            <p:nvPr/>
          </p:nvPicPr>
          <p:blipFill>
            <a:blip r:embed="rId4">
              <a:alphaModFix/>
            </a:blip>
            <a:stretch>
              <a:fillRect/>
            </a:stretch>
          </p:blipFill>
          <p:spPr>
            <a:xfrm>
              <a:off x="0" y="0"/>
              <a:ext cx="3789523" cy="359400"/>
            </a:xfrm>
            <a:prstGeom prst="rect">
              <a:avLst/>
            </a:prstGeom>
            <a:noFill/>
            <a:ln>
              <a:noFill/>
            </a:ln>
          </p:spPr>
        </p:pic>
        <p:pic>
          <p:nvPicPr>
            <p:cNvPr id="266" name="Google Shape;266;p26"/>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267" name="Google Shape;267;p26"/>
          <p:cNvPicPr preferRelativeResize="0"/>
          <p:nvPr/>
        </p:nvPicPr>
        <p:blipFill>
          <a:blip r:embed="rId6">
            <a:alphaModFix/>
          </a:blip>
          <a:stretch>
            <a:fillRect/>
          </a:stretch>
        </p:blipFill>
        <p:spPr>
          <a:xfrm flipH="1" rot="10800000">
            <a:off x="8171225" y="4170725"/>
            <a:ext cx="972775" cy="9727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68" name="Shape 268"/>
        <p:cNvGrpSpPr/>
        <p:nvPr/>
      </p:nvGrpSpPr>
      <p:grpSpPr>
        <a:xfrm>
          <a:off x="0" y="0"/>
          <a:ext cx="0" cy="0"/>
          <a:chOff x="0" y="0"/>
          <a:chExt cx="0" cy="0"/>
        </a:xfrm>
      </p:grpSpPr>
      <p:pic>
        <p:nvPicPr>
          <p:cNvPr id="269" name="Google Shape;269;p2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70" name="Google Shape;270;p2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1" name="Google Shape;271;p27"/>
          <p:cNvGrpSpPr/>
          <p:nvPr/>
        </p:nvGrpSpPr>
        <p:grpSpPr>
          <a:xfrm flipH="1" rot="10800000">
            <a:off x="5131123" y="0"/>
            <a:ext cx="4012877" cy="359400"/>
            <a:chOff x="5129348" y="4780863"/>
            <a:chExt cx="4012877" cy="359400"/>
          </a:xfrm>
        </p:grpSpPr>
        <p:pic>
          <p:nvPicPr>
            <p:cNvPr id="272" name="Google Shape;272;p27"/>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273" name="Google Shape;273;p27"/>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274" name="Google Shape;274;p27"/>
          <p:cNvPicPr preferRelativeResize="0"/>
          <p:nvPr/>
        </p:nvPicPr>
        <p:blipFill>
          <a:blip r:embed="rId5">
            <a:alphaModFix/>
          </a:blip>
          <a:stretch>
            <a:fillRect/>
          </a:stretch>
        </p:blipFill>
        <p:spPr>
          <a:xfrm rot="-5400000">
            <a:off x="-25" y="0"/>
            <a:ext cx="972775" cy="9727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75" name="Shape 275"/>
        <p:cNvGrpSpPr/>
        <p:nvPr/>
      </p:nvGrpSpPr>
      <p:grpSpPr>
        <a:xfrm>
          <a:off x="0" y="0"/>
          <a:ext cx="0" cy="0"/>
          <a:chOff x="0" y="0"/>
          <a:chExt cx="0" cy="0"/>
        </a:xfrm>
      </p:grpSpPr>
      <p:pic>
        <p:nvPicPr>
          <p:cNvPr id="276" name="Google Shape;276;p2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77" name="Google Shape;277;p2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8" name="Google Shape;278;p28"/>
          <p:cNvGrpSpPr/>
          <p:nvPr/>
        </p:nvGrpSpPr>
        <p:grpSpPr>
          <a:xfrm>
            <a:off x="0" y="12"/>
            <a:ext cx="9144000" cy="5143487"/>
            <a:chOff x="0" y="12"/>
            <a:chExt cx="9144000" cy="5143487"/>
          </a:xfrm>
        </p:grpSpPr>
        <p:pic>
          <p:nvPicPr>
            <p:cNvPr id="279" name="Google Shape;279;p28"/>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280" name="Google Shape;280;p28"/>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281" name="Google Shape;281;p28"/>
          <p:cNvGrpSpPr/>
          <p:nvPr/>
        </p:nvGrpSpPr>
        <p:grpSpPr>
          <a:xfrm rot="10800000">
            <a:off x="0" y="0"/>
            <a:ext cx="4012877" cy="359400"/>
            <a:chOff x="5129346" y="4780863"/>
            <a:chExt cx="4012877" cy="359400"/>
          </a:xfrm>
        </p:grpSpPr>
        <p:pic>
          <p:nvPicPr>
            <p:cNvPr id="282" name="Google Shape;282;p28"/>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83" name="Google Shape;283;p28"/>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84" name="Shape 284"/>
        <p:cNvGrpSpPr/>
        <p:nvPr/>
      </p:nvGrpSpPr>
      <p:grpSpPr>
        <a:xfrm>
          <a:off x="0" y="0"/>
          <a:ext cx="0" cy="0"/>
          <a:chOff x="0" y="0"/>
          <a:chExt cx="0" cy="0"/>
        </a:xfrm>
      </p:grpSpPr>
      <p:pic>
        <p:nvPicPr>
          <p:cNvPr id="285" name="Google Shape;285;p2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86" name="Google Shape;286;p29"/>
          <p:cNvSpPr txBox="1"/>
          <p:nvPr>
            <p:ph type="title"/>
          </p:nvPr>
        </p:nvSpPr>
        <p:spPr>
          <a:xfrm>
            <a:off x="713227" y="540000"/>
            <a:ext cx="41514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7" name="Google Shape;287;p29"/>
          <p:cNvSpPr txBox="1"/>
          <p:nvPr>
            <p:ph idx="1" type="subTitle"/>
          </p:nvPr>
        </p:nvSpPr>
        <p:spPr>
          <a:xfrm>
            <a:off x="713213" y="2369350"/>
            <a:ext cx="36993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8" name="Google Shape;288;p29"/>
          <p:cNvSpPr/>
          <p:nvPr>
            <p:ph idx="2" type="pic"/>
          </p:nvPr>
        </p:nvSpPr>
        <p:spPr>
          <a:xfrm>
            <a:off x="713225" y="539550"/>
            <a:ext cx="3072600" cy="4064400"/>
          </a:xfrm>
          <a:prstGeom prst="round2DiagRect">
            <a:avLst>
              <a:gd fmla="val 16667" name="adj1"/>
              <a:gd fmla="val 0" name="adj2"/>
            </a:avLst>
          </a:prstGeom>
          <a:noFill/>
          <a:ln>
            <a:noFill/>
          </a:ln>
        </p:spPr>
      </p:sp>
      <p:grpSp>
        <p:nvGrpSpPr>
          <p:cNvPr id="289" name="Google Shape;289;p29"/>
          <p:cNvGrpSpPr/>
          <p:nvPr/>
        </p:nvGrpSpPr>
        <p:grpSpPr>
          <a:xfrm>
            <a:off x="-6816" y="0"/>
            <a:ext cx="9150952" cy="5153913"/>
            <a:chOff x="-6816" y="0"/>
            <a:chExt cx="9150952" cy="5153913"/>
          </a:xfrm>
        </p:grpSpPr>
        <p:grpSp>
          <p:nvGrpSpPr>
            <p:cNvPr id="290" name="Google Shape;290;p29"/>
            <p:cNvGrpSpPr/>
            <p:nvPr/>
          </p:nvGrpSpPr>
          <p:grpSpPr>
            <a:xfrm flipH="1">
              <a:off x="5354613" y="0"/>
              <a:ext cx="3789523" cy="359400"/>
              <a:chOff x="0" y="0"/>
              <a:chExt cx="3789523" cy="359400"/>
            </a:xfrm>
          </p:grpSpPr>
          <p:pic>
            <p:nvPicPr>
              <p:cNvPr id="291" name="Google Shape;291;p29"/>
              <p:cNvPicPr preferRelativeResize="0"/>
              <p:nvPr/>
            </p:nvPicPr>
            <p:blipFill>
              <a:blip r:embed="rId3">
                <a:alphaModFix/>
              </a:blip>
              <a:stretch>
                <a:fillRect/>
              </a:stretch>
            </p:blipFill>
            <p:spPr>
              <a:xfrm>
                <a:off x="0" y="0"/>
                <a:ext cx="3789523" cy="359400"/>
              </a:xfrm>
              <a:prstGeom prst="rect">
                <a:avLst/>
              </a:prstGeom>
              <a:noFill/>
              <a:ln>
                <a:noFill/>
              </a:ln>
            </p:spPr>
          </p:pic>
          <p:pic>
            <p:nvPicPr>
              <p:cNvPr id="292" name="Google Shape;292;p29"/>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nvGrpSpPr>
            <p:cNvPr id="293" name="Google Shape;293;p29"/>
            <p:cNvGrpSpPr/>
            <p:nvPr/>
          </p:nvGrpSpPr>
          <p:grpSpPr>
            <a:xfrm flipH="1">
              <a:off x="-6816" y="4765888"/>
              <a:ext cx="3785698" cy="388025"/>
              <a:chOff x="5363346" y="4765888"/>
              <a:chExt cx="3785698" cy="388025"/>
            </a:xfrm>
          </p:grpSpPr>
          <p:pic>
            <p:nvPicPr>
              <p:cNvPr id="294" name="Google Shape;294;p29"/>
              <p:cNvPicPr preferRelativeResize="0"/>
              <p:nvPr/>
            </p:nvPicPr>
            <p:blipFill>
              <a:blip r:embed="rId5">
                <a:alphaModFix/>
              </a:blip>
              <a:stretch>
                <a:fillRect/>
              </a:stretch>
            </p:blipFill>
            <p:spPr>
              <a:xfrm rot="10800000">
                <a:off x="5363346" y="4765888"/>
                <a:ext cx="3785698" cy="388025"/>
              </a:xfrm>
              <a:prstGeom prst="rect">
                <a:avLst/>
              </a:prstGeom>
              <a:noFill/>
              <a:ln>
                <a:noFill/>
              </a:ln>
            </p:spPr>
          </p:pic>
          <p:pic>
            <p:nvPicPr>
              <p:cNvPr id="295" name="Google Shape;295;p29"/>
              <p:cNvPicPr preferRelativeResize="0"/>
              <p:nvPr/>
            </p:nvPicPr>
            <p:blipFill>
              <a:blip r:embed="rId4">
                <a:alphaModFix/>
              </a:blip>
              <a:stretch>
                <a:fillRect/>
              </a:stretch>
            </p:blipFill>
            <p:spPr>
              <a:xfrm rot="10800000">
                <a:off x="7300206" y="4925405"/>
                <a:ext cx="1585464" cy="69000"/>
              </a:xfrm>
              <a:prstGeom prst="rect">
                <a:avLst/>
              </a:prstGeom>
              <a:noFill/>
              <a:ln>
                <a:noFill/>
              </a:ln>
            </p:spPr>
          </p:pic>
        </p:grpSp>
      </p:grpSp>
      <p:grpSp>
        <p:nvGrpSpPr>
          <p:cNvPr id="296" name="Google Shape;296;p29"/>
          <p:cNvGrpSpPr/>
          <p:nvPr/>
        </p:nvGrpSpPr>
        <p:grpSpPr>
          <a:xfrm>
            <a:off x="0" y="-11538"/>
            <a:ext cx="9143999" cy="5155025"/>
            <a:chOff x="0" y="-11538"/>
            <a:chExt cx="9143999" cy="5155025"/>
          </a:xfrm>
        </p:grpSpPr>
        <p:pic>
          <p:nvPicPr>
            <p:cNvPr id="297" name="Google Shape;297;p29"/>
            <p:cNvPicPr preferRelativeResize="0"/>
            <p:nvPr/>
          </p:nvPicPr>
          <p:blipFill>
            <a:blip r:embed="rId6">
              <a:alphaModFix/>
            </a:blip>
            <a:stretch>
              <a:fillRect/>
            </a:stretch>
          </p:blipFill>
          <p:spPr>
            <a:xfrm flipH="1">
              <a:off x="0" y="-11538"/>
              <a:ext cx="972775" cy="972775"/>
            </a:xfrm>
            <a:prstGeom prst="rect">
              <a:avLst/>
            </a:prstGeom>
            <a:noFill/>
            <a:ln>
              <a:noFill/>
            </a:ln>
          </p:spPr>
        </p:pic>
        <p:pic>
          <p:nvPicPr>
            <p:cNvPr id="298" name="Google Shape;298;p29"/>
            <p:cNvPicPr preferRelativeResize="0"/>
            <p:nvPr/>
          </p:nvPicPr>
          <p:blipFill>
            <a:blip r:embed="rId7">
              <a:alphaModFix/>
            </a:blip>
            <a:stretch>
              <a:fillRect/>
            </a:stretch>
          </p:blipFill>
          <p:spPr>
            <a:xfrm flipH="1">
              <a:off x="8171224" y="4170713"/>
              <a:ext cx="972775" cy="972775"/>
            </a:xfrm>
            <a:prstGeom prst="rect">
              <a:avLst/>
            </a:prstGeom>
            <a:noFill/>
            <a:ln>
              <a:noFill/>
            </a:ln>
          </p:spPr>
        </p:pic>
      </p:grpSp>
      <p:sp>
        <p:nvSpPr>
          <p:cNvPr id="299" name="Google Shape;299;p29"/>
          <p:cNvSpPr txBox="1"/>
          <p:nvPr/>
        </p:nvSpPr>
        <p:spPr>
          <a:xfrm>
            <a:off x="713224" y="3542325"/>
            <a:ext cx="3425400" cy="64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b="1" lang="en" sz="1000" u="sng">
                <a:solidFill>
                  <a:schemeClr val="hlink"/>
                </a:solidFill>
                <a:latin typeface="Poppins"/>
                <a:ea typeface="Poppins"/>
                <a:cs typeface="Poppins"/>
                <a:sym typeface="Poppins"/>
                <a:hlinkClick r:id="rId8"/>
              </a:rPr>
              <a:t>Slidesgo</a:t>
            </a:r>
            <a:r>
              <a:rPr lang="en" sz="1000">
                <a:solidFill>
                  <a:schemeClr val="dk1"/>
                </a:solidFill>
                <a:latin typeface="Poppins"/>
                <a:ea typeface="Poppins"/>
                <a:cs typeface="Poppins"/>
                <a:sym typeface="Poppins"/>
              </a:rPr>
              <a:t>, and includes icons, infographics &amp; images by </a:t>
            </a:r>
            <a:r>
              <a:rPr b="1" lang="en" sz="1000" u="sng">
                <a:solidFill>
                  <a:schemeClr val="dk1"/>
                </a:solidFill>
                <a:latin typeface="Poppins"/>
                <a:ea typeface="Poppins"/>
                <a:cs typeface="Poppins"/>
                <a:sym typeface="Poppins"/>
                <a:hlinkClick r:id="rId9">
                  <a:extLst>
                    <a:ext uri="{A12FA001-AC4F-418D-AE19-62706E023703}">
                      <ahyp:hlinkClr val="tx"/>
                    </a:ext>
                  </a:extLst>
                </a:hlinkClick>
              </a:rPr>
              <a:t>Freepik</a:t>
            </a:r>
            <a:r>
              <a:rPr lang="en" sz="1000" u="sng">
                <a:solidFill>
                  <a:schemeClr val="dk1"/>
                </a:solidFill>
                <a:latin typeface="Poppins"/>
                <a:ea typeface="Poppins"/>
                <a:cs typeface="Poppins"/>
                <a:sym typeface="Poppins"/>
              </a:rPr>
              <a:t> </a:t>
            </a:r>
            <a:endParaRPr b="1" sz="1000" u="sng">
              <a:solidFill>
                <a:schemeClr val="dk1"/>
              </a:solidFill>
              <a:latin typeface="Poppins"/>
              <a:ea typeface="Poppins"/>
              <a:cs typeface="Poppins"/>
              <a:sym typeface="Poppi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0" name="Shape 300"/>
        <p:cNvGrpSpPr/>
        <p:nvPr/>
      </p:nvGrpSpPr>
      <p:grpSpPr>
        <a:xfrm>
          <a:off x="0" y="0"/>
          <a:ext cx="0" cy="0"/>
          <a:chOff x="0" y="0"/>
          <a:chExt cx="0" cy="0"/>
        </a:xfrm>
      </p:grpSpPr>
      <p:pic>
        <p:nvPicPr>
          <p:cNvPr id="301" name="Google Shape;301;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2" name="Google Shape;302;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3" name="Google Shape;303;p30"/>
          <p:cNvPicPr preferRelativeResize="0"/>
          <p:nvPr/>
        </p:nvPicPr>
        <p:blipFill rotWithShape="1">
          <a:blip r:embed="rId3">
            <a:alphaModFix/>
          </a:blip>
          <a:srcRect b="129" l="0" r="0" t="129"/>
          <a:stretch/>
        </p:blipFill>
        <p:spPr>
          <a:xfrm rot="-5400000">
            <a:off x="-145124" y="3582752"/>
            <a:ext cx="1716695" cy="1307947"/>
          </a:xfrm>
          <a:prstGeom prst="rect">
            <a:avLst/>
          </a:prstGeom>
          <a:noFill/>
          <a:ln>
            <a:noFill/>
          </a:ln>
        </p:spPr>
      </p:pic>
      <p:pic>
        <p:nvPicPr>
          <p:cNvPr id="304" name="Google Shape;304;p30"/>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305" name="Google Shape;305;p30"/>
          <p:cNvGrpSpPr/>
          <p:nvPr/>
        </p:nvGrpSpPr>
        <p:grpSpPr>
          <a:xfrm>
            <a:off x="0" y="-13638"/>
            <a:ext cx="8878852" cy="4923618"/>
            <a:chOff x="0" y="-13638"/>
            <a:chExt cx="8878852" cy="4923618"/>
          </a:xfrm>
        </p:grpSpPr>
        <p:pic>
          <p:nvPicPr>
            <p:cNvPr id="306" name="Google Shape;306;p30"/>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307" name="Google Shape;307;p30"/>
            <p:cNvGrpSpPr/>
            <p:nvPr/>
          </p:nvGrpSpPr>
          <p:grpSpPr>
            <a:xfrm>
              <a:off x="0" y="-13638"/>
              <a:ext cx="6523526" cy="536050"/>
              <a:chOff x="0" y="-13638"/>
              <a:chExt cx="6523526" cy="536050"/>
            </a:xfrm>
          </p:grpSpPr>
          <p:pic>
            <p:nvPicPr>
              <p:cNvPr id="308" name="Google Shape;308;p30"/>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309" name="Google Shape;309;p30"/>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3" name="Google Shape;33;p4"/>
          <p:cNvSpPr txBox="1"/>
          <p:nvPr>
            <p:ph type="title"/>
          </p:nvPr>
        </p:nvSpPr>
        <p:spPr>
          <a:xfrm>
            <a:off x="713225" y="1099175"/>
            <a:ext cx="317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 name="Google Shape;34;p4"/>
          <p:cNvGrpSpPr/>
          <p:nvPr/>
        </p:nvGrpSpPr>
        <p:grpSpPr>
          <a:xfrm flipH="1">
            <a:off x="2620475" y="0"/>
            <a:ext cx="6523526" cy="369900"/>
            <a:chOff x="0" y="0"/>
            <a:chExt cx="6523526" cy="369900"/>
          </a:xfrm>
        </p:grpSpPr>
        <p:pic>
          <p:nvPicPr>
            <p:cNvPr id="35" name="Google Shape;35;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6" name="Google Shape;36;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7" name="Google Shape;37;p4"/>
          <p:cNvPicPr preferRelativeResize="0"/>
          <p:nvPr/>
        </p:nvPicPr>
        <p:blipFill>
          <a:blip r:embed="rId5">
            <a:alphaModFix/>
          </a:blip>
          <a:stretch>
            <a:fillRect/>
          </a:stretch>
        </p:blipFill>
        <p:spPr>
          <a:xfrm flipH="1" rot="5400000">
            <a:off x="0" y="4170737"/>
            <a:ext cx="972775" cy="972775"/>
          </a:xfrm>
          <a:prstGeom prst="rect">
            <a:avLst/>
          </a:prstGeom>
          <a:noFill/>
          <a:ln>
            <a:noFill/>
          </a:ln>
        </p:spPr>
      </p:pic>
      <p:pic>
        <p:nvPicPr>
          <p:cNvPr id="38" name="Google Shape;38;p4"/>
          <p:cNvPicPr preferRelativeResize="0"/>
          <p:nvPr/>
        </p:nvPicPr>
        <p:blipFill>
          <a:blip r:embed="rId6">
            <a:alphaModFix/>
          </a:blip>
          <a:stretch>
            <a:fillRect/>
          </a:stretch>
        </p:blipFill>
        <p:spPr>
          <a:xfrm>
            <a:off x="7249350" y="3712050"/>
            <a:ext cx="1768001" cy="1350575"/>
          </a:xfrm>
          <a:prstGeom prst="rect">
            <a:avLst/>
          </a:prstGeom>
          <a:noFill/>
          <a:ln>
            <a:noFill/>
          </a:ln>
        </p:spPr>
      </p:pic>
      <p:sp>
        <p:nvSpPr>
          <p:cNvPr id="39" name="Google Shape;39;p4"/>
          <p:cNvSpPr txBox="1"/>
          <p:nvPr>
            <p:ph idx="1" type="subTitle"/>
          </p:nvPr>
        </p:nvSpPr>
        <p:spPr>
          <a:xfrm>
            <a:off x="713225" y="2630525"/>
            <a:ext cx="3171900" cy="1638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0" name="Shape 310"/>
        <p:cNvGrpSpPr/>
        <p:nvPr/>
      </p:nvGrpSpPr>
      <p:grpSpPr>
        <a:xfrm>
          <a:off x="0" y="0"/>
          <a:ext cx="0" cy="0"/>
          <a:chOff x="0" y="0"/>
          <a:chExt cx="0" cy="0"/>
        </a:xfrm>
      </p:grpSpPr>
      <p:pic>
        <p:nvPicPr>
          <p:cNvPr id="311" name="Google Shape;311;p31"/>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12" name="Google Shape;312;p31"/>
          <p:cNvPicPr preferRelativeResize="0"/>
          <p:nvPr/>
        </p:nvPicPr>
        <p:blipFill rotWithShape="1">
          <a:blip r:embed="rId3">
            <a:alphaModFix/>
          </a:blip>
          <a:srcRect b="129" l="73637" r="0" t="129"/>
          <a:stretch/>
        </p:blipFill>
        <p:spPr>
          <a:xfrm>
            <a:off x="8632789" y="38875"/>
            <a:ext cx="452574" cy="1307951"/>
          </a:xfrm>
          <a:prstGeom prst="rect">
            <a:avLst/>
          </a:prstGeom>
          <a:noFill/>
          <a:ln>
            <a:noFill/>
          </a:ln>
        </p:spPr>
      </p:pic>
      <p:grpSp>
        <p:nvGrpSpPr>
          <p:cNvPr id="313" name="Google Shape;313;p31"/>
          <p:cNvGrpSpPr/>
          <p:nvPr/>
        </p:nvGrpSpPr>
        <p:grpSpPr>
          <a:xfrm>
            <a:off x="-26" y="-20456"/>
            <a:ext cx="972776" cy="5162894"/>
            <a:chOff x="-26" y="-20456"/>
            <a:chExt cx="972776" cy="5162894"/>
          </a:xfrm>
        </p:grpSpPr>
        <p:pic>
          <p:nvPicPr>
            <p:cNvPr id="314" name="Google Shape;314;p31"/>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315" name="Google Shape;315;p31"/>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316" name="Google Shape;316;p31"/>
          <p:cNvGrpSpPr/>
          <p:nvPr/>
        </p:nvGrpSpPr>
        <p:grpSpPr>
          <a:xfrm rot="10800000">
            <a:off x="5368113" y="4784100"/>
            <a:ext cx="3789523" cy="359400"/>
            <a:chOff x="-13638" y="0"/>
            <a:chExt cx="3789523" cy="359400"/>
          </a:xfrm>
        </p:grpSpPr>
        <p:pic>
          <p:nvPicPr>
            <p:cNvPr id="317" name="Google Shape;317;p31"/>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318" name="Google Shape;318;p31"/>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2" name="Shape 322"/>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23" name="Shape 323"/>
        <p:cNvGrpSpPr/>
        <p:nvPr/>
      </p:nvGrpSpPr>
      <p:grpSpPr>
        <a:xfrm>
          <a:off x="0" y="0"/>
          <a:ext cx="0" cy="0"/>
          <a:chOff x="0" y="0"/>
          <a:chExt cx="0" cy="0"/>
        </a:xfrm>
      </p:grpSpPr>
      <p:sp>
        <p:nvSpPr>
          <p:cNvPr id="324" name="Google Shape;324;p3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5"/>
          <p:cNvSpPr txBox="1"/>
          <p:nvPr>
            <p:ph idx="1" type="subTitle"/>
          </p:nvPr>
        </p:nvSpPr>
        <p:spPr>
          <a:xfrm>
            <a:off x="3553500" y="3054555"/>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idx="2" type="subTitle"/>
          </p:nvPr>
        </p:nvSpPr>
        <p:spPr>
          <a:xfrm>
            <a:off x="3553500" y="1649136"/>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5"/>
          <p:cNvSpPr txBox="1"/>
          <p:nvPr>
            <p:ph idx="3" type="subTitle"/>
          </p:nvPr>
        </p:nvSpPr>
        <p:spPr>
          <a:xfrm>
            <a:off x="1859700" y="1649136"/>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46" name="Google Shape;46;p5"/>
          <p:cNvSpPr txBox="1"/>
          <p:nvPr>
            <p:ph idx="4" type="subTitle"/>
          </p:nvPr>
        </p:nvSpPr>
        <p:spPr>
          <a:xfrm>
            <a:off x="1859700" y="3054549"/>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3" name="Google Shape;53;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54" name="Google Shape;54;p6"/>
          <p:cNvPicPr preferRelativeResize="0"/>
          <p:nvPr/>
        </p:nvPicPr>
        <p:blipFill rotWithShape="1">
          <a:blip r:embed="rId3">
            <a:alphaModFix/>
          </a:blip>
          <a:srcRect b="18270" l="31651" r="0" t="130"/>
          <a:stretch/>
        </p:blipFill>
        <p:spPr>
          <a:xfrm flipH="1" rot="10800000">
            <a:off x="8199274" y="11375"/>
            <a:ext cx="1173326" cy="1070099"/>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1" y="4170725"/>
            <a:ext cx="972775" cy="972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7"/>
          <p:cNvSpPr txBox="1"/>
          <p:nvPr>
            <p:ph idx="1" type="subTitle"/>
          </p:nvPr>
        </p:nvSpPr>
        <p:spPr>
          <a:xfrm>
            <a:off x="713225" y="2109663"/>
            <a:ext cx="4294800" cy="25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60" name="Google Shape;60;p7"/>
          <p:cNvSpPr/>
          <p:nvPr>
            <p:ph idx="2" type="pic"/>
          </p:nvPr>
        </p:nvSpPr>
        <p:spPr>
          <a:xfrm>
            <a:off x="5643775" y="539500"/>
            <a:ext cx="2787000" cy="4064400"/>
          </a:xfrm>
          <a:prstGeom prst="round2DiagRect">
            <a:avLst>
              <a:gd fmla="val 16667" name="adj1"/>
              <a:gd fmla="val 0" name="adj2"/>
            </a:avLst>
          </a:prstGeom>
          <a:noFill/>
          <a:ln>
            <a:noFill/>
          </a:ln>
        </p:spPr>
      </p:sp>
      <p:pic>
        <p:nvPicPr>
          <p:cNvPr id="61" name="Google Shape;61;p7"/>
          <p:cNvPicPr preferRelativeResize="0"/>
          <p:nvPr/>
        </p:nvPicPr>
        <p:blipFill>
          <a:blip r:embed="rId3">
            <a:alphaModFix/>
          </a:blip>
          <a:stretch>
            <a:fillRect/>
          </a:stretch>
        </p:blipFill>
        <p:spPr>
          <a:xfrm flipH="1" rot="-5400000">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b="129" l="0" r="0" t="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9" name="Google Shape;69;p8"/>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7" name="Google Shape;7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ph idx="2" type="pic"/>
          </p:nvPr>
        </p:nvSpPr>
        <p:spPr>
          <a:xfrm>
            <a:off x="0" y="0"/>
            <a:ext cx="9144000" cy="5143500"/>
          </a:xfrm>
          <a:prstGeom prst="rect">
            <a:avLst/>
          </a:prstGeom>
          <a:noFill/>
          <a:ln>
            <a:noFill/>
          </a:ln>
        </p:spPr>
      </p:sp>
      <p:sp>
        <p:nvSpPr>
          <p:cNvPr id="86" name="Google Shape;86;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3.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indent="-304800" lvl="1" marL="914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indent="-304800" lvl="2" marL="1371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indent="-304800" lvl="3" marL="1828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indent="-304800" lvl="4" marL="22860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indent="-304800" lvl="5" marL="2743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indent="-304800" lvl="6" marL="3200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indent="-304800" lvl="7" marL="3657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indent="-304800" lvl="8" marL="411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19" name="Shape 319"/>
        <p:cNvGrpSpPr/>
        <p:nvPr/>
      </p:nvGrpSpPr>
      <p:grpSpPr>
        <a:xfrm>
          <a:off x="0" y="0"/>
          <a:ext cx="0" cy="0"/>
          <a:chOff x="0" y="0"/>
          <a:chExt cx="0" cy="0"/>
        </a:xfrm>
      </p:grpSpPr>
      <p:sp>
        <p:nvSpPr>
          <p:cNvPr id="320" name="Google Shape;320;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21" name="Google Shape;321;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tjGtREuh6z4IWrGHyHU-bi7XJysi9tIR2vZmQvQ3auE/copy#gid=0" TargetMode="External"/><Relationship Id="rId4" Type="http://schemas.openxmlformats.org/officeDocument/2006/relationships/image" Target="../media/image20.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jGtREuh6z4IWrGHyHU-bi7XJysi9tIR2vZmQvQ3auE/copy#gid=1848306791" TargetMode="External"/><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slide" Target="/ppt/slides/slide27.xml"/><Relationship Id="rId4" Type="http://schemas.openxmlformats.org/officeDocument/2006/relationships/slide" Target="/ppt/slides/slide8.xml"/><Relationship Id="rId9" Type="http://schemas.openxmlformats.org/officeDocument/2006/relationships/slide" Target="/ppt/slides/slide35.xml"/><Relationship Id="rId5" Type="http://schemas.openxmlformats.org/officeDocument/2006/relationships/slide" Target="/ppt/slides/slide23.xml"/><Relationship Id="rId6" Type="http://schemas.openxmlformats.org/officeDocument/2006/relationships/slide" Target="/ppt/slides/slide23.xml"/><Relationship Id="rId7" Type="http://schemas.openxmlformats.org/officeDocument/2006/relationships/slide" Target="/ppt/slides/slide21.xml"/><Relationship Id="rId8" Type="http://schemas.openxmlformats.org/officeDocument/2006/relationships/slide" Target="/ppt/slides/slide27.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9.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jGtREuh6z4IWrGHyHU-bi7XJysi9tIR2vZmQvQ3auE/copy#gid=67400412" TargetMode="External"/><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www.freepik.com/free-vector/gradient-modern-business-card_42111550.htm/?utm_source=slidesgo_template&amp;utm_medium=referral-link&amp;utm_campaign=sg_resources&amp;utm_content=freepik" TargetMode="External"/><Relationship Id="rId4" Type="http://schemas.openxmlformats.org/officeDocument/2006/relationships/image" Target="../media/image13.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freepik.com/free-vector/gradient-modern-business-card_42111555.htm/?utm_source=slidesgo_template&amp;utm_medium=referral-link&amp;utm_campaign=sg_resources&amp;utm_content=freepik" TargetMode="External"/><Relationship Id="rId4" Type="http://schemas.openxmlformats.org/officeDocument/2006/relationships/hyperlink" Target="https://wepik.com/ai?utm_source=slidesgo-referral&amp;utm_medium=presentation-attribution&amp;utm_campaign=ai-generated-images-by-wepik" TargetMode="External"/><Relationship Id="rId5" Type="http://schemas.openxmlformats.org/officeDocument/2006/relationships/hyperlink" Target="https://wepik.com/ai?utm_source=slidesgo-referral&amp;utm_medium=presentation-attribution&amp;utm_campaign=ai-generated-images-by-wepik" TargetMode="External"/><Relationship Id="rId6" Type="http://schemas.openxmlformats.org/officeDocument/2006/relationships/hyperlink" Target="https://www.flaticon.com/packs/engineering-115/?utm_source=slidesgo_template&amp;utm_medium=referral-link&amp;utm_campaign=sg_resources&amp;utm_content=flatic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slide" Target="/ppt/slides/slide2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Poppi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21.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0.png"/><Relationship Id="rId14" Type="http://schemas.openxmlformats.org/officeDocument/2006/relationships/image" Target="../media/image11.png"/><Relationship Id="rId17" Type="http://schemas.openxmlformats.org/officeDocument/2006/relationships/image" Target="../media/image9.png"/><Relationship Id="rId16" Type="http://schemas.openxmlformats.org/officeDocument/2006/relationships/image" Target="../media/image18.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hyperlink" Target="https://bit.ly/2ZjL1p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hyperlink" Target="https://workspace.google.com/marketplace/app/icons_for_slides_docs/38157832650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ctrTitle"/>
          </p:nvPr>
        </p:nvSpPr>
        <p:spPr>
          <a:xfrm>
            <a:off x="972300" y="1482800"/>
            <a:ext cx="7199400" cy="147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INDUSTRIAL PRELIMINARY PROJECT</a:t>
            </a:r>
            <a:endParaRPr/>
          </a:p>
        </p:txBody>
      </p:sp>
      <p:sp>
        <p:nvSpPr>
          <p:cNvPr id="330" name="Google Shape;330;p35"/>
          <p:cNvSpPr txBox="1"/>
          <p:nvPr>
            <p:ph idx="1" type="subTitle"/>
          </p:nvPr>
        </p:nvSpPr>
        <p:spPr>
          <a:xfrm>
            <a:off x="972300" y="3239202"/>
            <a:ext cx="7199400" cy="4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457" name="Google Shape;457;p44"/>
          <p:cNvSpPr txBox="1"/>
          <p:nvPr>
            <p:ph idx="1" type="subTitle"/>
          </p:nvPr>
        </p:nvSpPr>
        <p:spPr>
          <a:xfrm>
            <a:off x="720075"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new CRM (Customer Relationship Management) system to improve customer data management and</a:t>
            </a:r>
            <a:endParaRPr/>
          </a:p>
          <a:p>
            <a:pPr indent="0" lvl="0" marL="0" rtl="0" algn="l">
              <a:spcBef>
                <a:spcPts val="0"/>
              </a:spcBef>
              <a:spcAft>
                <a:spcPts val="0"/>
              </a:spcAft>
              <a:buNone/>
            </a:pPr>
            <a:r>
              <a:rPr lang="en"/>
              <a:t>sales tracking</a:t>
            </a:r>
            <a:endParaRPr/>
          </a:p>
        </p:txBody>
      </p:sp>
      <p:sp>
        <p:nvSpPr>
          <p:cNvPr id="458" name="Google Shape;458;p44"/>
          <p:cNvSpPr txBox="1"/>
          <p:nvPr>
            <p:ph idx="2" type="subTitle"/>
          </p:nvPr>
        </p:nvSpPr>
        <p:spPr>
          <a:xfrm>
            <a:off x="3393880"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Outsourcing specific business functions (such as accounting or IT) to a third-party provider to reduce costs and increase time efficiency</a:t>
            </a:r>
            <a:endParaRPr/>
          </a:p>
        </p:txBody>
      </p:sp>
      <p:sp>
        <p:nvSpPr>
          <p:cNvPr id="459" name="Google Shape;459;p44"/>
          <p:cNvSpPr txBox="1"/>
          <p:nvPr>
            <p:ph idx="3" type="subTitle"/>
          </p:nvPr>
        </p:nvSpPr>
        <p:spPr>
          <a:xfrm>
            <a:off x="720075"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a new product or service to diversify the business and increase revenue streams</a:t>
            </a:r>
            <a:endParaRPr/>
          </a:p>
        </p:txBody>
      </p:sp>
      <p:sp>
        <p:nvSpPr>
          <p:cNvPr id="460" name="Google Shape;460;p44"/>
          <p:cNvSpPr txBox="1"/>
          <p:nvPr>
            <p:ph idx="4" type="subTitle"/>
          </p:nvPr>
        </p:nvSpPr>
        <p:spPr>
          <a:xfrm>
            <a:off x="3393880"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cost-saving initiative, such as energy-efficient practices or process automation, to reduce expenses</a:t>
            </a:r>
            <a:endParaRPr/>
          </a:p>
        </p:txBody>
      </p:sp>
      <p:sp>
        <p:nvSpPr>
          <p:cNvPr id="461" name="Google Shape;461;p44"/>
          <p:cNvSpPr txBox="1"/>
          <p:nvPr>
            <p:ph idx="7" type="subTitle"/>
          </p:nvPr>
        </p:nvSpPr>
        <p:spPr>
          <a:xfrm>
            <a:off x="720075" y="1426464"/>
            <a:ext cx="2363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1</a:t>
            </a:r>
            <a:endParaRPr/>
          </a:p>
        </p:txBody>
      </p:sp>
      <p:sp>
        <p:nvSpPr>
          <p:cNvPr id="462" name="Google Shape;462;p44"/>
          <p:cNvSpPr txBox="1"/>
          <p:nvPr>
            <p:ph idx="8" type="subTitle"/>
          </p:nvPr>
        </p:nvSpPr>
        <p:spPr>
          <a:xfrm>
            <a:off x="3395380" y="1426464"/>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463" name="Google Shape;463;p44"/>
          <p:cNvSpPr txBox="1"/>
          <p:nvPr>
            <p:ph idx="9" type="subTitle"/>
          </p:nvPr>
        </p:nvSpPr>
        <p:spPr>
          <a:xfrm>
            <a:off x="6067686" y="1426464"/>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464" name="Google Shape;464;p44"/>
          <p:cNvSpPr txBox="1"/>
          <p:nvPr>
            <p:ph idx="5" type="subTitle"/>
          </p:nvPr>
        </p:nvSpPr>
        <p:spPr>
          <a:xfrm>
            <a:off x="6067686"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Launching an e-commerce platform to expand the reach of the business and increase online sales</a:t>
            </a:r>
            <a:endParaRPr/>
          </a:p>
        </p:txBody>
      </p:sp>
      <p:sp>
        <p:nvSpPr>
          <p:cNvPr id="465" name="Google Shape;465;p44"/>
          <p:cNvSpPr txBox="1"/>
          <p:nvPr>
            <p:ph idx="6" type="subTitle"/>
          </p:nvPr>
        </p:nvSpPr>
        <p:spPr>
          <a:xfrm>
            <a:off x="6067686"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a:t>
            </a:r>
            <a:r>
              <a:rPr lang="en"/>
              <a:t> strategic partnerships with other businesses to gain access to new markets or</a:t>
            </a:r>
            <a:endParaRPr/>
          </a:p>
          <a:p>
            <a:pPr indent="0" lvl="0" marL="0" rtl="0" algn="l">
              <a:spcBef>
                <a:spcPts val="0"/>
              </a:spcBef>
              <a:spcAft>
                <a:spcPts val="0"/>
              </a:spcAft>
              <a:buNone/>
            </a:pPr>
            <a:r>
              <a:rPr lang="en"/>
              <a:t>innovative technologies</a:t>
            </a:r>
            <a:endParaRPr/>
          </a:p>
        </p:txBody>
      </p:sp>
      <p:sp>
        <p:nvSpPr>
          <p:cNvPr id="466" name="Google Shape;466;p44"/>
          <p:cNvSpPr txBox="1"/>
          <p:nvPr>
            <p:ph idx="13" type="subTitle"/>
          </p:nvPr>
        </p:nvSpPr>
        <p:spPr>
          <a:xfrm>
            <a:off x="720075" y="3145536"/>
            <a:ext cx="2363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4</a:t>
            </a:r>
            <a:endParaRPr/>
          </a:p>
        </p:txBody>
      </p:sp>
      <p:sp>
        <p:nvSpPr>
          <p:cNvPr id="467" name="Google Shape;467;p44"/>
          <p:cNvSpPr txBox="1"/>
          <p:nvPr>
            <p:ph idx="14" type="subTitle"/>
          </p:nvPr>
        </p:nvSpPr>
        <p:spPr>
          <a:xfrm>
            <a:off x="3393880" y="3145541"/>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5</a:t>
            </a:r>
            <a:endParaRPr/>
          </a:p>
        </p:txBody>
      </p:sp>
      <p:sp>
        <p:nvSpPr>
          <p:cNvPr id="468" name="Google Shape;468;p44"/>
          <p:cNvSpPr txBox="1"/>
          <p:nvPr>
            <p:ph idx="15" type="subTitle"/>
          </p:nvPr>
        </p:nvSpPr>
        <p:spPr>
          <a:xfrm>
            <a:off x="6067686" y="3145541"/>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6</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5"/>
          <p:cNvSpPr txBox="1"/>
          <p:nvPr>
            <p:ph idx="1" type="subTitle"/>
          </p:nvPr>
        </p:nvSpPr>
        <p:spPr>
          <a:xfrm>
            <a:off x="3099898" y="2737829"/>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Break-even point </a:t>
            </a:r>
            <a:endParaRPr/>
          </a:p>
        </p:txBody>
      </p:sp>
      <p:sp>
        <p:nvSpPr>
          <p:cNvPr id="474" name="Google Shape;474;p45"/>
          <p:cNvSpPr txBox="1"/>
          <p:nvPr>
            <p:ph type="title"/>
          </p:nvPr>
        </p:nvSpPr>
        <p:spPr>
          <a:xfrm>
            <a:off x="3099888" y="2045129"/>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200 </a:t>
            </a:r>
            <a:r>
              <a:rPr lang="en"/>
              <a:t>UNITS</a:t>
            </a:r>
            <a:endParaRPr/>
          </a:p>
        </p:txBody>
      </p:sp>
      <p:sp>
        <p:nvSpPr>
          <p:cNvPr id="475" name="Google Shape;475;p45"/>
          <p:cNvSpPr txBox="1"/>
          <p:nvPr>
            <p:ph idx="2" type="title"/>
          </p:nvPr>
        </p:nvSpPr>
        <p:spPr>
          <a:xfrm>
            <a:off x="3099904" y="669938"/>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$500,000</a:t>
            </a:r>
            <a:endParaRPr/>
          </a:p>
        </p:txBody>
      </p:sp>
      <p:sp>
        <p:nvSpPr>
          <p:cNvPr id="476" name="Google Shape;476;p45"/>
          <p:cNvSpPr txBox="1"/>
          <p:nvPr>
            <p:ph idx="3" type="subTitle"/>
          </p:nvPr>
        </p:nvSpPr>
        <p:spPr>
          <a:xfrm>
            <a:off x="3099904" y="1362646"/>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 profit of the project</a:t>
            </a:r>
            <a:endParaRPr/>
          </a:p>
        </p:txBody>
      </p:sp>
      <p:sp>
        <p:nvSpPr>
          <p:cNvPr id="477" name="Google Shape;477;p45"/>
          <p:cNvSpPr txBox="1"/>
          <p:nvPr>
            <p:ph idx="4" type="title"/>
          </p:nvPr>
        </p:nvSpPr>
        <p:spPr>
          <a:xfrm>
            <a:off x="3099896" y="3420317"/>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478" name="Google Shape;478;p45"/>
          <p:cNvSpPr txBox="1"/>
          <p:nvPr>
            <p:ph idx="5" type="subTitle"/>
          </p:nvPr>
        </p:nvSpPr>
        <p:spPr>
          <a:xfrm>
            <a:off x="3099906" y="4113013"/>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 in the industry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6"/>
          <p:cNvSpPr txBox="1"/>
          <p:nvPr>
            <p:ph type="title"/>
          </p:nvPr>
        </p:nvSpPr>
        <p:spPr>
          <a:xfrm>
            <a:off x="2476500" y="1872450"/>
            <a:ext cx="4191000" cy="104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 </a:t>
            </a:r>
            <a:r>
              <a:rPr lang="en"/>
              <a:t>MILLION</a:t>
            </a:r>
            <a:endParaRPr/>
          </a:p>
        </p:txBody>
      </p:sp>
      <p:sp>
        <p:nvSpPr>
          <p:cNvPr id="484" name="Google Shape;484;p46"/>
          <p:cNvSpPr txBox="1"/>
          <p:nvPr>
            <p:ph idx="1" type="subTitle"/>
          </p:nvPr>
        </p:nvSpPr>
        <p:spPr>
          <a:xfrm>
            <a:off x="2476500" y="2839950"/>
            <a:ext cx="41910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First-year revenue of the project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47" title="Chart">
            <a:hlinkClick r:id="rId3"/>
          </p:cNvPr>
          <p:cNvPicPr preferRelativeResize="0"/>
          <p:nvPr/>
        </p:nvPicPr>
        <p:blipFill>
          <a:blip r:embed="rId4">
            <a:alphaModFix/>
          </a:blip>
          <a:stretch>
            <a:fillRect/>
          </a:stretch>
        </p:blipFill>
        <p:spPr>
          <a:xfrm>
            <a:off x="713225" y="1259481"/>
            <a:ext cx="5018601" cy="3105531"/>
          </a:xfrm>
          <a:prstGeom prst="rect">
            <a:avLst/>
          </a:prstGeom>
          <a:noFill/>
          <a:ln>
            <a:noFill/>
          </a:ln>
        </p:spPr>
      </p:pic>
      <p:sp>
        <p:nvSpPr>
          <p:cNvPr id="490" name="Google Shape;490;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DATA</a:t>
            </a:r>
            <a:endParaRPr/>
          </a:p>
        </p:txBody>
      </p:sp>
      <p:sp>
        <p:nvSpPr>
          <p:cNvPr id="491" name="Google Shape;491;p47"/>
          <p:cNvSpPr txBox="1"/>
          <p:nvPr>
            <p:ph idx="4294967295" type="title"/>
          </p:nvPr>
        </p:nvSpPr>
        <p:spPr>
          <a:xfrm>
            <a:off x="5926800" y="1390325"/>
            <a:ext cx="2315100" cy="8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BENEFITS OF USING GRAPHS</a:t>
            </a:r>
            <a:endParaRPr sz="1800"/>
          </a:p>
        </p:txBody>
      </p:sp>
      <p:sp>
        <p:nvSpPr>
          <p:cNvPr id="492" name="Google Shape;492;p47"/>
          <p:cNvSpPr txBox="1"/>
          <p:nvPr/>
        </p:nvSpPr>
        <p:spPr>
          <a:xfrm>
            <a:off x="713225" y="4389625"/>
            <a:ext cx="77175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Poppins"/>
                <a:ea typeface="Poppins"/>
                <a:cs typeface="Poppins"/>
                <a:sym typeface="Poppins"/>
              </a:rPr>
              <a:t>Follow the link in the graph to modify its data and then paste the new one here. </a:t>
            </a:r>
            <a:r>
              <a:rPr b="1" lang="en" sz="1000" u="sng">
                <a:solidFill>
                  <a:srgbClr val="191919"/>
                </a:solidFill>
                <a:latin typeface="Poppins"/>
                <a:ea typeface="Poppins"/>
                <a:cs typeface="Poppins"/>
                <a:sym typeface="Poppins"/>
                <a:hlinkClick r:id="rId5">
                  <a:extLst>
                    <a:ext uri="{A12FA001-AC4F-418D-AE19-62706E023703}">
                      <ahyp:hlinkClr val="tx"/>
                    </a:ext>
                  </a:extLst>
                </a:hlinkClick>
              </a:rPr>
              <a:t>For more info, click here</a:t>
            </a:r>
            <a:endParaRPr b="1" sz="1000" u="sng">
              <a:solidFill>
                <a:srgbClr val="191919"/>
              </a:solidFill>
              <a:latin typeface="Poppins"/>
              <a:ea typeface="Poppins"/>
              <a:cs typeface="Poppins"/>
              <a:sym typeface="Poppins"/>
            </a:endParaRPr>
          </a:p>
        </p:txBody>
      </p:sp>
      <p:sp>
        <p:nvSpPr>
          <p:cNvPr id="493" name="Google Shape;493;p47"/>
          <p:cNvSpPr txBox="1"/>
          <p:nvPr>
            <p:ph idx="4294967295" type="subTitle"/>
          </p:nvPr>
        </p:nvSpPr>
        <p:spPr>
          <a:xfrm>
            <a:off x="5926800" y="2149625"/>
            <a:ext cx="2315100" cy="199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Graphs </a:t>
            </a:r>
            <a:r>
              <a:rPr lang="en"/>
              <a:t>in project proposals offer visual organization, enabling clear presentation of information in a structured format. They enhance the visual appeal, facilitate data comparison and improve overall clarity and professionalism of your project proposal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ACTIVITIES</a:t>
            </a:r>
            <a:endParaRPr/>
          </a:p>
        </p:txBody>
      </p:sp>
      <p:graphicFrame>
        <p:nvGraphicFramePr>
          <p:cNvPr id="499" name="Google Shape;499;p48"/>
          <p:cNvGraphicFramePr/>
          <p:nvPr/>
        </p:nvGraphicFramePr>
        <p:xfrm>
          <a:off x="719963" y="1314010"/>
          <a:ext cx="3000000" cy="3000000"/>
        </p:xfrm>
        <a:graphic>
          <a:graphicData uri="http://schemas.openxmlformats.org/drawingml/2006/table">
            <a:tbl>
              <a:tblPr>
                <a:noFill/>
                <a:tableStyleId>{A1E8B434-C7F6-46C4-B25C-D339E9C15FE7}</a:tableStyleId>
              </a:tblPr>
              <a:tblGrid>
                <a:gridCol w="1482750"/>
                <a:gridCol w="1263575"/>
                <a:gridCol w="1263575"/>
                <a:gridCol w="1263575"/>
                <a:gridCol w="1263575"/>
                <a:gridCol w="1173750"/>
              </a:tblGrid>
              <a:tr h="324425">
                <a:tc>
                  <a:txBody>
                    <a:bodyPr/>
                    <a:lstStyle/>
                    <a:p>
                      <a:pPr indent="0" lvl="0" marL="0" rtl="0" algn="l">
                        <a:spcBef>
                          <a:spcPts val="0"/>
                        </a:spcBef>
                        <a:spcAft>
                          <a:spcPts val="0"/>
                        </a:spcAft>
                        <a:buNone/>
                      </a:pPr>
                      <a:r>
                        <a:rPr b="1" lang="en">
                          <a:solidFill>
                            <a:schemeClr val="lt1"/>
                          </a:solidFill>
                          <a:latin typeface="Poppins"/>
                          <a:ea typeface="Poppins"/>
                          <a:cs typeface="Poppins"/>
                          <a:sym typeface="Poppins"/>
                        </a:rPr>
                        <a:t>ACTIVITY</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START DATE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END DATE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a:solidFill>
                            <a:schemeClr val="lt1"/>
                          </a:solidFill>
                          <a:latin typeface="Poppins"/>
                          <a:ea typeface="Poppins"/>
                          <a:cs typeface="Poppins"/>
                          <a:sym typeface="Poppins"/>
                        </a:rPr>
                        <a:t>RESOURCE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COST</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REVENUE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Market Research</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Market</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research firm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$20,000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Product Development</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1/16/20XX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6/30/20XX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R&amp;D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$200,000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32442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Beta Testing</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7/1/20XX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Beta testers</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Marketing Campaign</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Advertising agency</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32442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Product Launch</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1/16/20XX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6/30/20XX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Sales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Post</a:t>
                      </a:r>
                      <a:r>
                        <a:rPr lang="en">
                          <a:solidFill>
                            <a:schemeClr val="dk1"/>
                          </a:solidFill>
                          <a:latin typeface="Poppins"/>
                          <a:ea typeface="Poppins"/>
                          <a:cs typeface="Poppins"/>
                          <a:sym typeface="Poppins"/>
                        </a:rPr>
                        <a:t>-</a:t>
                      </a:r>
                      <a:r>
                        <a:rPr lang="en">
                          <a:solidFill>
                            <a:schemeClr val="dk1"/>
                          </a:solidFill>
                          <a:latin typeface="Poppins"/>
                          <a:ea typeface="Poppins"/>
                          <a:cs typeface="Poppins"/>
                          <a:sym typeface="Poppins"/>
                        </a:rPr>
                        <a:t>Launch Support</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7/1/20XX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Support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49"/>
          <p:cNvGrpSpPr/>
          <p:nvPr/>
        </p:nvGrpSpPr>
        <p:grpSpPr>
          <a:xfrm>
            <a:off x="1219272" y="752739"/>
            <a:ext cx="1865244" cy="3556023"/>
            <a:chOff x="1270025" y="1351925"/>
            <a:chExt cx="1433700" cy="2733300"/>
          </a:xfrm>
        </p:grpSpPr>
        <p:sp>
          <p:nvSpPr>
            <p:cNvPr id="505" name="Google Shape;505;p49"/>
            <p:cNvSpPr/>
            <p:nvPr/>
          </p:nvSpPr>
          <p:spPr>
            <a:xfrm>
              <a:off x="1270025" y="1351925"/>
              <a:ext cx="1433700" cy="273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06" name="Google Shape;506;p49"/>
            <p:cNvSpPr/>
            <p:nvPr/>
          </p:nvSpPr>
          <p:spPr>
            <a:xfrm>
              <a:off x="1853675" y="1430366"/>
              <a:ext cx="266400" cy="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07" name="Google Shape;507;p49"/>
            <p:cNvSpPr/>
            <p:nvPr/>
          </p:nvSpPr>
          <p:spPr>
            <a:xfrm>
              <a:off x="1853675" y="3945241"/>
              <a:ext cx="266400" cy="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sp>
        <p:nvSpPr>
          <p:cNvPr id="508" name="Google Shape;508;p49"/>
          <p:cNvSpPr txBox="1"/>
          <p:nvPr>
            <p:ph type="title"/>
          </p:nvPr>
        </p:nvSpPr>
        <p:spPr>
          <a:xfrm>
            <a:off x="3835425" y="801507"/>
            <a:ext cx="4089300" cy="105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 SHOW </a:t>
            </a:r>
            <a:endParaRPr/>
          </a:p>
          <a:p>
            <a:pPr indent="0" lvl="0" marL="0" rtl="0" algn="l">
              <a:spcBef>
                <a:spcPts val="0"/>
              </a:spcBef>
              <a:spcAft>
                <a:spcPts val="0"/>
              </a:spcAft>
              <a:buNone/>
            </a:pPr>
            <a:r>
              <a:rPr lang="en"/>
              <a:t>IN A MOCKUP</a:t>
            </a:r>
            <a:endParaRPr/>
          </a:p>
        </p:txBody>
      </p:sp>
      <p:sp>
        <p:nvSpPr>
          <p:cNvPr id="509" name="Google Shape;509;p49"/>
          <p:cNvSpPr txBox="1"/>
          <p:nvPr>
            <p:ph idx="1" type="subTitle"/>
          </p:nvPr>
        </p:nvSpPr>
        <p:spPr>
          <a:xfrm>
            <a:off x="3835425" y="1898175"/>
            <a:ext cx="4089300" cy="213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0"/>
              </a:spcBef>
              <a:spcAft>
                <a:spcPts val="0"/>
              </a:spcAft>
              <a:buSzPts val="1200"/>
              <a:buAutoNum type="arabicPeriod"/>
            </a:pPr>
            <a:r>
              <a:rPr lang="en"/>
              <a:t>Features and benefits: A detailed explanation of the product's/website's features and how they will benefit the user</a:t>
            </a:r>
            <a:endParaRPr/>
          </a:p>
          <a:p>
            <a:pPr indent="-304800" lvl="0" marL="457200" rtl="0" algn="l">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pic>
        <p:nvPicPr>
          <p:cNvPr id="510" name="Google Shape;510;p49"/>
          <p:cNvPicPr preferRelativeResize="0"/>
          <p:nvPr/>
        </p:nvPicPr>
        <p:blipFill rotWithShape="1">
          <a:blip r:embed="rId3">
            <a:alphaModFix/>
          </a:blip>
          <a:srcRect b="0" l="6625" r="60898" t="0"/>
          <a:stretch/>
        </p:blipFill>
        <p:spPr>
          <a:xfrm>
            <a:off x="1299163" y="1046747"/>
            <a:ext cx="1705559" cy="2941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516" name="Google Shape;516;p50"/>
          <p:cNvSpPr txBox="1"/>
          <p:nvPr/>
        </p:nvSpPr>
        <p:spPr>
          <a:xfrm flipH="1">
            <a:off x="712775"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Poppins"/>
                <a:ea typeface="Poppins"/>
                <a:cs typeface="Poppins"/>
                <a:sym typeface="Poppins"/>
              </a:rPr>
              <a:t>Conduct market research and analyze the target audience to identify opportunities</a:t>
            </a:r>
            <a:endParaRPr sz="1200">
              <a:solidFill>
                <a:srgbClr val="191919"/>
              </a:solidFill>
              <a:latin typeface="Poppins"/>
              <a:ea typeface="Poppins"/>
              <a:cs typeface="Poppins"/>
              <a:sym typeface="Poppins"/>
            </a:endParaRPr>
          </a:p>
        </p:txBody>
      </p:sp>
      <p:sp>
        <p:nvSpPr>
          <p:cNvPr id="517" name="Google Shape;517;p50"/>
          <p:cNvSpPr txBox="1"/>
          <p:nvPr/>
        </p:nvSpPr>
        <p:spPr>
          <a:xfrm flipH="1">
            <a:off x="3534813"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Create the product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or service by defining features, design,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and functionality</a:t>
            </a:r>
            <a:endParaRPr sz="1200">
              <a:solidFill>
                <a:schemeClr val="dk1"/>
              </a:solidFill>
              <a:latin typeface="Poppins"/>
              <a:ea typeface="Poppins"/>
              <a:cs typeface="Poppins"/>
              <a:sym typeface="Poppins"/>
            </a:endParaRPr>
          </a:p>
        </p:txBody>
      </p:sp>
      <p:sp>
        <p:nvSpPr>
          <p:cNvPr id="518" name="Google Shape;518;p50"/>
          <p:cNvSpPr txBox="1"/>
          <p:nvPr/>
        </p:nvSpPr>
        <p:spPr>
          <a:xfrm flipH="1">
            <a:off x="6356875"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Test the product with a group of users to receive feedback and improve the product</a:t>
            </a:r>
            <a:endParaRPr sz="1200">
              <a:solidFill>
                <a:srgbClr val="191919"/>
              </a:solidFill>
              <a:latin typeface="Poppins"/>
              <a:ea typeface="Poppins"/>
              <a:cs typeface="Poppins"/>
              <a:sym typeface="Poppins"/>
            </a:endParaRPr>
          </a:p>
        </p:txBody>
      </p:sp>
      <p:sp>
        <p:nvSpPr>
          <p:cNvPr id="519" name="Google Shape;519;p50"/>
          <p:cNvSpPr txBox="1"/>
          <p:nvPr/>
        </p:nvSpPr>
        <p:spPr>
          <a:xfrm flipH="1">
            <a:off x="712749" y="2545906"/>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Execute a marketing campaign to promote the product to the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target audience</a:t>
            </a:r>
            <a:endParaRPr sz="1200">
              <a:solidFill>
                <a:srgbClr val="191919"/>
              </a:solidFill>
              <a:latin typeface="Poppins"/>
              <a:ea typeface="Poppins"/>
              <a:cs typeface="Poppins"/>
              <a:sym typeface="Poppins"/>
            </a:endParaRPr>
          </a:p>
        </p:txBody>
      </p:sp>
      <p:sp>
        <p:nvSpPr>
          <p:cNvPr id="520" name="Google Shape;520;p50"/>
          <p:cNvSpPr txBox="1"/>
          <p:nvPr/>
        </p:nvSpPr>
        <p:spPr>
          <a:xfrm flipH="1">
            <a:off x="6356875" y="25459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Provide customer support to ensure customer satisfaction</a:t>
            </a:r>
            <a:endParaRPr sz="1200">
              <a:solidFill>
                <a:srgbClr val="191919"/>
              </a:solidFill>
              <a:latin typeface="Poppins"/>
              <a:ea typeface="Poppins"/>
              <a:cs typeface="Poppins"/>
              <a:sym typeface="Poppins"/>
            </a:endParaRPr>
          </a:p>
        </p:txBody>
      </p:sp>
      <p:sp>
        <p:nvSpPr>
          <p:cNvPr id="521" name="Google Shape;521;p50"/>
          <p:cNvSpPr txBox="1"/>
          <p:nvPr/>
        </p:nvSpPr>
        <p:spPr>
          <a:xfrm flipH="1">
            <a:off x="4946053" y="3759800"/>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Continuously improve the product based on customer feedback and market trends</a:t>
            </a:r>
            <a:endParaRPr sz="1200">
              <a:solidFill>
                <a:schemeClr val="dk1"/>
              </a:solidFill>
              <a:latin typeface="Poppins"/>
              <a:ea typeface="Poppins"/>
              <a:cs typeface="Poppins"/>
              <a:sym typeface="Poppins"/>
            </a:endParaRPr>
          </a:p>
        </p:txBody>
      </p:sp>
      <p:sp>
        <p:nvSpPr>
          <p:cNvPr id="522" name="Google Shape;522;p50"/>
          <p:cNvSpPr txBox="1"/>
          <p:nvPr/>
        </p:nvSpPr>
        <p:spPr>
          <a:xfrm flipH="1">
            <a:off x="2124025" y="3759800"/>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Explore opportunities for growth and expansion of the product or service</a:t>
            </a:r>
            <a:endParaRPr sz="1200">
              <a:solidFill>
                <a:srgbClr val="191919"/>
              </a:solidFill>
              <a:latin typeface="Poppins"/>
              <a:ea typeface="Poppins"/>
              <a:cs typeface="Poppins"/>
              <a:sym typeface="Poppins"/>
            </a:endParaRPr>
          </a:p>
        </p:txBody>
      </p:sp>
      <p:sp>
        <p:nvSpPr>
          <p:cNvPr id="523" name="Google Shape;523;p50"/>
          <p:cNvSpPr txBox="1"/>
          <p:nvPr/>
        </p:nvSpPr>
        <p:spPr>
          <a:xfrm flipH="1">
            <a:off x="3534813" y="25459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Release the product or service to the market with a comprehensive launch plan</a:t>
            </a:r>
            <a:endParaRPr sz="1200">
              <a:solidFill>
                <a:srgbClr val="191919"/>
              </a:solidFill>
              <a:latin typeface="Poppins"/>
              <a:ea typeface="Poppins"/>
              <a:cs typeface="Poppins"/>
              <a:sym typeface="Poppins"/>
            </a:endParaRPr>
          </a:p>
        </p:txBody>
      </p:sp>
      <p:cxnSp>
        <p:nvCxnSpPr>
          <p:cNvPr id="524" name="Google Shape;524;p50"/>
          <p:cNvCxnSpPr>
            <a:stCxn id="516" idx="1"/>
            <a:endCxn id="517" idx="3"/>
          </p:cNvCxnSpPr>
          <p:nvPr/>
        </p:nvCxnSpPr>
        <p:spPr>
          <a:xfrm>
            <a:off x="2786675" y="1754113"/>
            <a:ext cx="748200" cy="0"/>
          </a:xfrm>
          <a:prstGeom prst="straightConnector1">
            <a:avLst/>
          </a:prstGeom>
          <a:noFill/>
          <a:ln cap="flat" cmpd="sng" w="9525">
            <a:solidFill>
              <a:schemeClr val="dk1"/>
            </a:solidFill>
            <a:prstDash val="solid"/>
            <a:round/>
            <a:headEnd len="med" w="med" type="none"/>
            <a:tailEnd len="med" w="med" type="diamond"/>
          </a:ln>
        </p:spPr>
      </p:cxnSp>
      <p:cxnSp>
        <p:nvCxnSpPr>
          <p:cNvPr id="525" name="Google Shape;525;p50"/>
          <p:cNvCxnSpPr>
            <a:stCxn id="517" idx="1"/>
            <a:endCxn id="518" idx="3"/>
          </p:cNvCxnSpPr>
          <p:nvPr/>
        </p:nvCxnSpPr>
        <p:spPr>
          <a:xfrm>
            <a:off x="5608713" y="1754113"/>
            <a:ext cx="748200" cy="0"/>
          </a:xfrm>
          <a:prstGeom prst="straightConnector1">
            <a:avLst/>
          </a:prstGeom>
          <a:noFill/>
          <a:ln cap="flat" cmpd="sng" w="9525">
            <a:solidFill>
              <a:schemeClr val="dk1"/>
            </a:solidFill>
            <a:prstDash val="solid"/>
            <a:round/>
            <a:headEnd len="med" w="med" type="none"/>
            <a:tailEnd len="med" w="med" type="diamond"/>
          </a:ln>
        </p:spPr>
      </p:cxnSp>
      <p:cxnSp>
        <p:nvCxnSpPr>
          <p:cNvPr id="526" name="Google Shape;526;p50"/>
          <p:cNvCxnSpPr>
            <a:stCxn id="518" idx="2"/>
            <a:endCxn id="519" idx="0"/>
          </p:cNvCxnSpPr>
          <p:nvPr/>
        </p:nvCxnSpPr>
        <p:spPr>
          <a:xfrm rot="5400000">
            <a:off x="4386925" y="-461087"/>
            <a:ext cx="369600" cy="5644200"/>
          </a:xfrm>
          <a:prstGeom prst="bentConnector3">
            <a:avLst>
              <a:gd fmla="val 50013" name="adj1"/>
            </a:avLst>
          </a:prstGeom>
          <a:noFill/>
          <a:ln cap="flat" cmpd="sng" w="9525">
            <a:solidFill>
              <a:schemeClr val="dk1"/>
            </a:solidFill>
            <a:prstDash val="solid"/>
            <a:round/>
            <a:headEnd len="med" w="med" type="none"/>
            <a:tailEnd len="med" w="med" type="diamond"/>
          </a:ln>
        </p:spPr>
      </p:cxnSp>
      <p:cxnSp>
        <p:nvCxnSpPr>
          <p:cNvPr id="527" name="Google Shape;527;p50"/>
          <p:cNvCxnSpPr>
            <a:stCxn id="523" idx="1"/>
            <a:endCxn id="520" idx="3"/>
          </p:cNvCxnSpPr>
          <p:nvPr/>
        </p:nvCxnSpPr>
        <p:spPr>
          <a:xfrm>
            <a:off x="5608713" y="2968013"/>
            <a:ext cx="748200" cy="600"/>
          </a:xfrm>
          <a:prstGeom prst="bentConnector3">
            <a:avLst>
              <a:gd fmla="val 49997" name="adj1"/>
            </a:avLst>
          </a:prstGeom>
          <a:noFill/>
          <a:ln cap="flat" cmpd="sng" w="9525">
            <a:solidFill>
              <a:schemeClr val="dk1"/>
            </a:solidFill>
            <a:prstDash val="solid"/>
            <a:round/>
            <a:headEnd len="med" w="med" type="none"/>
            <a:tailEnd len="med" w="med" type="diamond"/>
          </a:ln>
        </p:spPr>
      </p:cxnSp>
      <p:cxnSp>
        <p:nvCxnSpPr>
          <p:cNvPr id="528" name="Google Shape;528;p50"/>
          <p:cNvCxnSpPr>
            <a:stCxn id="519" idx="1"/>
            <a:endCxn id="523" idx="3"/>
          </p:cNvCxnSpPr>
          <p:nvPr/>
        </p:nvCxnSpPr>
        <p:spPr>
          <a:xfrm>
            <a:off x="2786649" y="2968006"/>
            <a:ext cx="748200" cy="600"/>
          </a:xfrm>
          <a:prstGeom prst="bentConnector3">
            <a:avLst>
              <a:gd fmla="val 49998" name="adj1"/>
            </a:avLst>
          </a:prstGeom>
          <a:noFill/>
          <a:ln cap="flat" cmpd="sng" w="9525">
            <a:solidFill>
              <a:schemeClr val="dk1"/>
            </a:solidFill>
            <a:prstDash val="solid"/>
            <a:round/>
            <a:headEnd len="med" w="med" type="none"/>
            <a:tailEnd len="med" w="med" type="diamond"/>
          </a:ln>
        </p:spPr>
      </p:cxnSp>
      <p:cxnSp>
        <p:nvCxnSpPr>
          <p:cNvPr id="529" name="Google Shape;529;p50"/>
          <p:cNvCxnSpPr>
            <a:stCxn id="520" idx="2"/>
            <a:endCxn id="522" idx="0"/>
          </p:cNvCxnSpPr>
          <p:nvPr/>
        </p:nvCxnSpPr>
        <p:spPr>
          <a:xfrm rot="5400000">
            <a:off x="5092525" y="1458413"/>
            <a:ext cx="369600" cy="4233000"/>
          </a:xfrm>
          <a:prstGeom prst="bentConnector3">
            <a:avLst>
              <a:gd fmla="val 50012" name="adj1"/>
            </a:avLst>
          </a:prstGeom>
          <a:noFill/>
          <a:ln cap="flat" cmpd="sng" w="9525">
            <a:solidFill>
              <a:schemeClr val="dk1"/>
            </a:solidFill>
            <a:prstDash val="solid"/>
            <a:round/>
            <a:headEnd len="med" w="med" type="none"/>
            <a:tailEnd len="med" w="med" type="diamond"/>
          </a:ln>
        </p:spPr>
      </p:cxnSp>
      <p:cxnSp>
        <p:nvCxnSpPr>
          <p:cNvPr id="530" name="Google Shape;530;p50"/>
          <p:cNvCxnSpPr>
            <a:stCxn id="522" idx="1"/>
            <a:endCxn id="521" idx="3"/>
          </p:cNvCxnSpPr>
          <p:nvPr/>
        </p:nvCxnSpPr>
        <p:spPr>
          <a:xfrm>
            <a:off x="4197925" y="4181900"/>
            <a:ext cx="748200" cy="600"/>
          </a:xfrm>
          <a:prstGeom prst="bentConnector3">
            <a:avLst>
              <a:gd fmla="val 49995"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ROADMAP</a:t>
            </a:r>
            <a:endParaRPr/>
          </a:p>
        </p:txBody>
      </p:sp>
      <p:graphicFrame>
        <p:nvGraphicFramePr>
          <p:cNvPr id="536" name="Google Shape;536;p51"/>
          <p:cNvGraphicFramePr/>
          <p:nvPr/>
        </p:nvGraphicFramePr>
        <p:xfrm>
          <a:off x="713300" y="1304488"/>
          <a:ext cx="3000000" cy="3000000"/>
        </p:xfrm>
        <a:graphic>
          <a:graphicData uri="http://schemas.openxmlformats.org/drawingml/2006/table">
            <a:tbl>
              <a:tblPr>
                <a:noFill/>
                <a:tableStyleId>{A1E8B434-C7F6-46C4-B25C-D339E9C15FE7}</a:tableStyleId>
              </a:tblPr>
              <a:tblGrid>
                <a:gridCol w="971800"/>
                <a:gridCol w="1778125"/>
                <a:gridCol w="413350"/>
                <a:gridCol w="413350"/>
                <a:gridCol w="413350"/>
                <a:gridCol w="413350"/>
                <a:gridCol w="413350"/>
                <a:gridCol w="413350"/>
                <a:gridCol w="413350"/>
                <a:gridCol w="413350"/>
                <a:gridCol w="413350"/>
                <a:gridCol w="413350"/>
                <a:gridCol w="413350"/>
                <a:gridCol w="413350"/>
              </a:tblGrid>
              <a:tr h="385100">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INITIATIVE</a:t>
                      </a:r>
                      <a:endParaRPr b="1" sz="18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OBJECTIVE</a:t>
                      </a:r>
                      <a:endParaRPr b="1" sz="12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JAN</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FEB</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MAR</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lt1"/>
                          </a:solidFill>
                          <a:latin typeface="Poppins"/>
                          <a:ea typeface="Poppins"/>
                          <a:cs typeface="Poppins"/>
                          <a:sym typeface="Poppins"/>
                        </a:rPr>
                        <a:t>APR</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MAY</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JUN</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JUL</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AUG</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SEP</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OCT</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NOV</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lt1"/>
                          </a:solidFill>
                          <a:latin typeface="Poppins"/>
                          <a:ea typeface="Poppins"/>
                          <a:cs typeface="Poppins"/>
                          <a:sym typeface="Poppins"/>
                        </a:rPr>
                        <a:t>DEC</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Market research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Increase brand awareness by 30%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Product development</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Achieve a customer satisfaction rate of 90%</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Marketing campaign</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Increase revenue by 20%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Product launch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Achieve a customer satisfaction rate of 90%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Expansion</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Reduce costs by 15% within the first year by expanding the product</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Partnership</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Reach profitability within 18 months of launch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2"/>
          <p:cNvSpPr txBox="1"/>
          <p:nvPr>
            <p:ph type="title"/>
          </p:nvPr>
        </p:nvSpPr>
        <p:spPr>
          <a:xfrm>
            <a:off x="6001375" y="539500"/>
            <a:ext cx="2429400" cy="10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542" name="Google Shape;542;p52"/>
          <p:cNvSpPr txBox="1"/>
          <p:nvPr>
            <p:ph idx="1" type="subTitle"/>
          </p:nvPr>
        </p:nvSpPr>
        <p:spPr>
          <a:xfrm>
            <a:off x="6001375" y="1515400"/>
            <a:ext cx="2429400" cy="12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543" name="Google Shape;543;p52"/>
          <p:cNvPicPr preferRelativeResize="0"/>
          <p:nvPr>
            <p:ph idx="2" type="pic"/>
          </p:nvPr>
        </p:nvPicPr>
        <p:blipFill rotWithShape="1">
          <a:blip r:embed="rId3">
            <a:alphaModFix/>
          </a:blip>
          <a:srcRect b="0" l="30131" r="30127" t="0"/>
          <a:stretch/>
        </p:blipFill>
        <p:spPr>
          <a:xfrm>
            <a:off x="713225" y="539500"/>
            <a:ext cx="2801100" cy="4064700"/>
          </a:xfrm>
          <a:prstGeom prst="round2DiagRect">
            <a:avLst>
              <a:gd fmla="val 50000" name="adj1"/>
              <a:gd fmla="val 0" name="adj2"/>
            </a:avLst>
          </a:prstGeom>
        </p:spPr>
      </p:pic>
      <p:pic>
        <p:nvPicPr>
          <p:cNvPr id="544" name="Google Shape;544;p52"/>
          <p:cNvPicPr preferRelativeResize="0"/>
          <p:nvPr>
            <p:ph idx="3" type="pic"/>
          </p:nvPr>
        </p:nvPicPr>
        <p:blipFill rotWithShape="1">
          <a:blip r:embed="rId4">
            <a:alphaModFix/>
          </a:blip>
          <a:srcRect b="0" l="15183" r="18600" t="0"/>
          <a:stretch/>
        </p:blipFill>
        <p:spPr>
          <a:xfrm>
            <a:off x="3595575" y="539500"/>
            <a:ext cx="2191200" cy="2328300"/>
          </a:xfrm>
          <a:prstGeom prst="round2DiagRect">
            <a:avLst>
              <a:gd fmla="val 0" name="adj1"/>
              <a:gd fmla="val 50000" name="adj2"/>
            </a:avLst>
          </a:prstGeom>
        </p:spPr>
      </p:pic>
      <p:pic>
        <p:nvPicPr>
          <p:cNvPr id="545" name="Google Shape;545;p52"/>
          <p:cNvPicPr preferRelativeResize="0"/>
          <p:nvPr>
            <p:ph idx="4" type="pic"/>
          </p:nvPr>
        </p:nvPicPr>
        <p:blipFill rotWithShape="1">
          <a:blip r:embed="rId5">
            <a:alphaModFix/>
          </a:blip>
          <a:srcRect b="14607" l="0" r="0" t="25648"/>
          <a:stretch/>
        </p:blipFill>
        <p:spPr>
          <a:xfrm>
            <a:off x="3595575" y="2953775"/>
            <a:ext cx="4835100" cy="1650300"/>
          </a:xfrm>
          <a:prstGeom prst="round2DiagRect">
            <a:avLst>
              <a:gd fmla="val 0" name="adj1"/>
              <a:gd fmla="val 50000" name="adj2"/>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EXPENSES</a:t>
            </a:r>
            <a:endParaRPr/>
          </a:p>
        </p:txBody>
      </p:sp>
      <p:sp>
        <p:nvSpPr>
          <p:cNvPr id="551" name="Google Shape;551;p53"/>
          <p:cNvSpPr txBox="1"/>
          <p:nvPr/>
        </p:nvSpPr>
        <p:spPr>
          <a:xfrm>
            <a:off x="720000" y="435775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Poppins"/>
                <a:ea typeface="Poppins"/>
                <a:cs typeface="Poppins"/>
                <a:sym typeface="Poppins"/>
              </a:rPr>
              <a:t>Follow the link in the graph to modify its data and then paste the new one here. </a:t>
            </a:r>
            <a:r>
              <a:rPr b="1" lang="en" sz="1000" u="sng">
                <a:solidFill>
                  <a:srgbClr val="191919"/>
                </a:solidFill>
                <a:latin typeface="Poppins"/>
                <a:ea typeface="Poppins"/>
                <a:cs typeface="Poppins"/>
                <a:sym typeface="Poppins"/>
                <a:hlinkClick r:id="rId3">
                  <a:extLst>
                    <a:ext uri="{A12FA001-AC4F-418D-AE19-62706E023703}">
                      <ahyp:hlinkClr val="tx"/>
                    </a:ext>
                  </a:extLst>
                </a:hlinkClick>
              </a:rPr>
              <a:t>For more info, click here</a:t>
            </a:r>
            <a:endParaRPr b="1" sz="1000" u="sng">
              <a:solidFill>
                <a:srgbClr val="191919"/>
              </a:solidFill>
              <a:latin typeface="Poppins"/>
              <a:ea typeface="Poppins"/>
              <a:cs typeface="Poppins"/>
              <a:sym typeface="Poppins"/>
            </a:endParaRPr>
          </a:p>
        </p:txBody>
      </p:sp>
      <p:pic>
        <p:nvPicPr>
          <p:cNvPr id="552" name="Google Shape;552;p53" title="Chart">
            <a:hlinkClick r:id="rId4"/>
          </p:cNvPr>
          <p:cNvPicPr preferRelativeResize="0"/>
          <p:nvPr/>
        </p:nvPicPr>
        <p:blipFill>
          <a:blip r:embed="rId5">
            <a:alphaModFix/>
          </a:blip>
          <a:stretch>
            <a:fillRect/>
          </a:stretch>
        </p:blipFill>
        <p:spPr>
          <a:xfrm>
            <a:off x="720000" y="1220738"/>
            <a:ext cx="4881024" cy="3018100"/>
          </a:xfrm>
          <a:prstGeom prst="rect">
            <a:avLst/>
          </a:prstGeom>
          <a:noFill/>
          <a:ln>
            <a:noFill/>
          </a:ln>
        </p:spPr>
      </p:pic>
      <p:graphicFrame>
        <p:nvGraphicFramePr>
          <p:cNvPr id="553" name="Google Shape;553;p53"/>
          <p:cNvGraphicFramePr/>
          <p:nvPr/>
        </p:nvGraphicFramePr>
        <p:xfrm>
          <a:off x="6093950" y="1425350"/>
          <a:ext cx="3000000" cy="3000000"/>
        </p:xfrm>
        <a:graphic>
          <a:graphicData uri="http://schemas.openxmlformats.org/drawingml/2006/table">
            <a:tbl>
              <a:tblPr>
                <a:noFill/>
                <a:tableStyleId>{07F8BA40-28A4-402A-8DA2-5BCC5F614408}</a:tableStyleId>
              </a:tblPr>
              <a:tblGrid>
                <a:gridCol w="492450"/>
                <a:gridCol w="1749225"/>
              </a:tblGrid>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LABOR</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MATERIALS</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EQUIPMENT</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OVERHEAD</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OTHER</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336" name="Google Shape;336;p36"/>
          <p:cNvGraphicFramePr/>
          <p:nvPr/>
        </p:nvGraphicFramePr>
        <p:xfrm>
          <a:off x="720000" y="1747999"/>
          <a:ext cx="3000000" cy="3000000"/>
        </p:xfrm>
        <a:graphic>
          <a:graphicData uri="http://schemas.openxmlformats.org/drawingml/2006/table">
            <a:tbl>
              <a:tblPr>
                <a:noFill/>
                <a:tableStyleId>{07F8BA40-28A4-402A-8DA2-5BCC5F614408}</a:tableStyleId>
              </a:tblPr>
              <a:tblGrid>
                <a:gridCol w="2305975"/>
                <a:gridCol w="5398025"/>
              </a:tblGrid>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3">
                            <a:extLst>
                              <a:ext uri="{A12FA001-AC4F-418D-AE19-62706E023703}">
                                <ahyp:hlinkClr val="tx"/>
                              </a:ext>
                            </a:extLst>
                          </a:hlinkClick>
                        </a:rPr>
                        <a:t>Fonts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To view this template correctly in PowerPoint, download and install the fonts we used</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4">
                            <a:extLst>
                              <a:ext uri="{A12FA001-AC4F-418D-AE19-62706E023703}">
                                <ahyp:hlinkClr val="tx"/>
                              </a:ext>
                            </a:extLst>
                          </a:hlinkClick>
                        </a:rPr>
                        <a:t>Used</a:t>
                      </a:r>
                      <a:r>
                        <a:rPr b="1" lang="en" sz="900">
                          <a:solidFill>
                            <a:schemeClr val="lt1"/>
                          </a:solidFill>
                          <a:latin typeface="Poppins"/>
                          <a:ea typeface="Poppins"/>
                          <a:cs typeface="Poppins"/>
                          <a:sym typeface="Poppins"/>
                        </a:rPr>
                        <a:t> </a:t>
                      </a:r>
                      <a:r>
                        <a:rPr lang="en" sz="900">
                          <a:solidFill>
                            <a:schemeClr val="lt1"/>
                          </a:solidFill>
                          <a:latin typeface="Poppins"/>
                          <a:ea typeface="Poppins"/>
                          <a:cs typeface="Poppins"/>
                          <a:sym typeface="Poppins"/>
                        </a:rPr>
                        <a:t>and</a:t>
                      </a:r>
                      <a:r>
                        <a:rPr b="1" lang="en" sz="900">
                          <a:solidFill>
                            <a:schemeClr val="lt1"/>
                          </a:solidFill>
                          <a:latin typeface="Poppins"/>
                          <a:ea typeface="Poppins"/>
                          <a:cs typeface="Poppins"/>
                          <a:sym typeface="Poppins"/>
                        </a:rPr>
                        <a:t> </a:t>
                      </a:r>
                      <a:r>
                        <a:rPr b="1" lang="en" sz="900" u="sng">
                          <a:solidFill>
                            <a:schemeClr val="lt1"/>
                          </a:solidFill>
                          <a:latin typeface="Poppins"/>
                          <a:ea typeface="Poppins"/>
                          <a:cs typeface="Poppins"/>
                          <a:sym typeface="Poppins"/>
                          <a:hlinkClick action="ppaction://hlinksldjump" r:id="rId5">
                            <a:extLst>
                              <a:ext uri="{A12FA001-AC4F-418D-AE19-62706E023703}">
                                <ahyp:hlinkClr val="tx"/>
                              </a:ext>
                            </a:extLst>
                          </a:hlinkClick>
                        </a:rPr>
                        <a:t>alternative</a:t>
                      </a:r>
                      <a:r>
                        <a:rPr b="1" lang="en" sz="900" u="sng">
                          <a:solidFill>
                            <a:schemeClr val="lt1"/>
                          </a:solidFill>
                          <a:latin typeface="Poppins"/>
                          <a:ea typeface="Poppins"/>
                          <a:cs typeface="Poppins"/>
                          <a:sym typeface="Poppins"/>
                          <a:hlinkClick action="ppaction://hlinksldjump" r:id="rId6">
                            <a:extLst>
                              <a:ext uri="{A12FA001-AC4F-418D-AE19-62706E023703}">
                                <ahyp:hlinkClr val="tx"/>
                              </a:ext>
                            </a:extLst>
                          </a:hlinkClick>
                        </a:rPr>
                        <a:t> resources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900">
                          <a:solidFill>
                            <a:schemeClr val="dk1"/>
                          </a:solidFill>
                          <a:latin typeface="Poppins"/>
                          <a:ea typeface="Poppins"/>
                          <a:cs typeface="Poppins"/>
                          <a:sym typeface="Poppins"/>
                        </a:rPr>
                        <a:t>An assortment of graphic resources that are suitable for use in this presentation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7">
                            <a:extLst>
                              <a:ext uri="{A12FA001-AC4F-418D-AE19-62706E023703}">
                                <ahyp:hlinkClr val="tx"/>
                              </a:ext>
                            </a:extLst>
                          </a:hlinkClick>
                        </a:rPr>
                        <a:t>Thanks slide</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You must keep it so that proper credits for our design are given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8">
                            <a:extLst>
                              <a:ext uri="{A12FA001-AC4F-418D-AE19-62706E023703}">
                                <ahyp:hlinkClr val="tx"/>
                              </a:ext>
                            </a:extLst>
                          </a:hlinkClick>
                        </a:rPr>
                        <a:t>Colors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All the colors used in this presentation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9">
                            <a:extLst>
                              <a:ext uri="{A12FA001-AC4F-418D-AE19-62706E023703}">
                                <ahyp:hlinkClr val="tx"/>
                              </a:ext>
                            </a:extLst>
                          </a:hlinkClick>
                        </a:rPr>
                        <a:t>Icons</a:t>
                      </a:r>
                      <a:r>
                        <a:rPr b="1" lang="en" sz="900">
                          <a:solidFill>
                            <a:schemeClr val="lt1"/>
                          </a:solidFill>
                          <a:latin typeface="Poppins"/>
                          <a:ea typeface="Poppins"/>
                          <a:cs typeface="Poppins"/>
                          <a:sym typeface="Poppins"/>
                        </a:rPr>
                        <a:t> </a:t>
                      </a:r>
                      <a:r>
                        <a:rPr lang="en" sz="900">
                          <a:solidFill>
                            <a:schemeClr val="lt1"/>
                          </a:solidFill>
                          <a:latin typeface="Poppins"/>
                          <a:ea typeface="Poppins"/>
                          <a:cs typeface="Poppins"/>
                          <a:sym typeface="Poppins"/>
                        </a:rPr>
                        <a:t>and</a:t>
                      </a:r>
                      <a:r>
                        <a:rPr b="1" lang="en" sz="900">
                          <a:solidFill>
                            <a:schemeClr val="lt1"/>
                          </a:solidFill>
                          <a:latin typeface="Poppins"/>
                          <a:ea typeface="Poppins"/>
                          <a:cs typeface="Poppins"/>
                          <a:sym typeface="Poppins"/>
                        </a:rPr>
                        <a:t> </a:t>
                      </a:r>
                      <a:r>
                        <a:rPr b="1" lang="en" sz="900" u="sng">
                          <a:solidFill>
                            <a:schemeClr val="lt1"/>
                          </a:solidFill>
                          <a:latin typeface="Poppins"/>
                          <a:ea typeface="Poppins"/>
                          <a:cs typeface="Poppins"/>
                          <a:sym typeface="Poppins"/>
                          <a:hlinkClick action="ppaction://hlinksldjump" r:id="rId10">
                            <a:extLst>
                              <a:ext uri="{A12FA001-AC4F-418D-AE19-62706E023703}">
                                <ahyp:hlinkClr val="tx"/>
                              </a:ext>
                            </a:extLst>
                          </a:hlinkClick>
                        </a:rPr>
                        <a:t>infographic resources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900">
                          <a:solidFill>
                            <a:schemeClr val="dk1"/>
                          </a:solidFill>
                          <a:latin typeface="Poppins"/>
                          <a:ea typeface="Poppins"/>
                          <a:cs typeface="Poppins"/>
                          <a:sym typeface="Poppins"/>
                        </a:rPr>
                        <a:t>These can be used in the template, and their size and color can be edited</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900">
                          <a:solidFill>
                            <a:schemeClr val="lt1"/>
                          </a:solidFill>
                          <a:latin typeface="Poppins"/>
                          <a:ea typeface="Poppins"/>
                          <a:cs typeface="Poppins"/>
                          <a:sym typeface="Poppins"/>
                        </a:rPr>
                        <a:t>Editable presentation theme </a:t>
                      </a:r>
                      <a:endParaRPr sz="900">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You can edit the master slides easily. For more info, click </a:t>
                      </a:r>
                      <a:r>
                        <a:rPr b="1" lang="en" sz="900" u="sng">
                          <a:solidFill>
                            <a:schemeClr val="dk1"/>
                          </a:solidFill>
                          <a:latin typeface="Poppins"/>
                          <a:ea typeface="Poppins"/>
                          <a:cs typeface="Poppins"/>
                          <a:sym typeface="Poppins"/>
                          <a:hlinkClick r:id="rId11">
                            <a:extLst>
                              <a:ext uri="{A12FA001-AC4F-418D-AE19-62706E023703}">
                                <ahyp:hlinkClr val="tx"/>
                              </a:ext>
                            </a:extLst>
                          </a:hlinkClick>
                        </a:rPr>
                        <a:t>here</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bl>
          </a:graphicData>
        </a:graphic>
      </p:graphicFrame>
      <p:sp>
        <p:nvSpPr>
          <p:cNvPr id="337" name="Google Shape;337;p36"/>
          <p:cNvSpPr txBox="1"/>
          <p:nvPr/>
        </p:nvSpPr>
        <p:spPr>
          <a:xfrm>
            <a:off x="720000" y="1281799"/>
            <a:ext cx="77040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You can delete this slide when you’re done editing the presentation</a:t>
            </a:r>
            <a:endParaRPr sz="1200">
              <a:solidFill>
                <a:schemeClr val="dk1"/>
              </a:solidFill>
              <a:latin typeface="Poppins"/>
              <a:ea typeface="Poppins"/>
              <a:cs typeface="Poppins"/>
              <a:sym typeface="Poppins"/>
            </a:endParaRPr>
          </a:p>
        </p:txBody>
      </p:sp>
      <p:sp>
        <p:nvSpPr>
          <p:cNvPr id="338" name="Google Shape;338;p36"/>
          <p:cNvSpPr txBox="1"/>
          <p:nvPr/>
        </p:nvSpPr>
        <p:spPr>
          <a:xfrm>
            <a:off x="1986600" y="4133675"/>
            <a:ext cx="1863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For more info:</a:t>
            </a:r>
            <a:br>
              <a:rPr b="1" lang="en" sz="1000">
                <a:solidFill>
                  <a:schemeClr val="dk1"/>
                </a:solidFill>
                <a:latin typeface="Poppins"/>
                <a:ea typeface="Poppins"/>
                <a:cs typeface="Poppins"/>
                <a:sym typeface="Poppins"/>
              </a:rPr>
            </a:br>
            <a:r>
              <a:rPr b="1" lang="en" sz="1000" u="sng">
                <a:solidFill>
                  <a:schemeClr val="dk1"/>
                </a:solidFill>
                <a:latin typeface="Poppins"/>
                <a:ea typeface="Poppins"/>
                <a:cs typeface="Poppins"/>
                <a:sym typeface="Poppins"/>
                <a:hlinkClick r:id="rId12">
                  <a:extLst>
                    <a:ext uri="{A12FA001-AC4F-418D-AE19-62706E023703}">
                      <ahyp:hlinkClr val="tx"/>
                    </a:ext>
                  </a:extLst>
                </a:hlinkClick>
              </a:rPr>
              <a:t>SLIDESGO</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3">
                  <a:extLst>
                    <a:ext uri="{A12FA001-AC4F-418D-AE19-62706E023703}">
                      <ahyp:hlinkClr val="tx"/>
                    </a:ext>
                  </a:extLst>
                </a:hlinkClick>
              </a:rPr>
              <a:t>BLOG</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4">
                  <a:extLst>
                    <a:ext uri="{A12FA001-AC4F-418D-AE19-62706E023703}">
                      <ahyp:hlinkClr val="tx"/>
                    </a:ext>
                  </a:extLst>
                </a:hlinkClick>
              </a:rPr>
              <a:t>FAQs</a:t>
            </a:r>
            <a:endParaRPr b="1" sz="1000" u="sng">
              <a:solidFill>
                <a:schemeClr val="dk1"/>
              </a:solidFill>
              <a:latin typeface="Poppins"/>
              <a:ea typeface="Poppins"/>
              <a:cs typeface="Poppins"/>
              <a:sym typeface="Poppins"/>
            </a:endParaRPr>
          </a:p>
        </p:txBody>
      </p:sp>
      <p:sp>
        <p:nvSpPr>
          <p:cNvPr id="339" name="Google Shape;339;p36"/>
          <p:cNvSpPr txBox="1"/>
          <p:nvPr/>
        </p:nvSpPr>
        <p:spPr>
          <a:xfrm>
            <a:off x="3895188" y="4133675"/>
            <a:ext cx="32622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You can visit our sister </a:t>
            </a:r>
            <a:r>
              <a:rPr lang="en" sz="1000">
                <a:solidFill>
                  <a:schemeClr val="dk1"/>
                </a:solidFill>
                <a:latin typeface="Poppins"/>
                <a:ea typeface="Poppins"/>
                <a:cs typeface="Poppins"/>
                <a:sym typeface="Poppins"/>
              </a:rPr>
              <a:t>projects</a:t>
            </a:r>
            <a:r>
              <a:rPr lang="en" sz="1000">
                <a:solidFill>
                  <a:schemeClr val="dk1"/>
                </a:solidFill>
                <a:latin typeface="Poppins"/>
                <a:ea typeface="Poppins"/>
                <a:cs typeface="Poppins"/>
                <a:sym typeface="Poppins"/>
              </a:rPr>
              <a:t>:</a:t>
            </a:r>
            <a:br>
              <a:rPr b="1" lang="en" sz="1000">
                <a:solidFill>
                  <a:schemeClr val="dk1"/>
                </a:solidFill>
                <a:latin typeface="Poppins"/>
                <a:ea typeface="Poppins"/>
                <a:cs typeface="Poppins"/>
                <a:sym typeface="Poppins"/>
              </a:rPr>
            </a:br>
            <a:r>
              <a:rPr b="1" lang="en" sz="1000" u="sng">
                <a:solidFill>
                  <a:schemeClr val="dk1"/>
                </a:solidFill>
                <a:latin typeface="Poppins"/>
                <a:ea typeface="Poppins"/>
                <a:cs typeface="Poppins"/>
                <a:sym typeface="Poppins"/>
                <a:hlinkClick r:id="rId15">
                  <a:extLst>
                    <a:ext uri="{A12FA001-AC4F-418D-AE19-62706E023703}">
                      <ahyp:hlinkClr val="tx"/>
                    </a:ext>
                  </a:extLst>
                </a:hlinkClick>
              </a:rPr>
              <a:t>FREEPIK</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6">
                  <a:extLst>
                    <a:ext uri="{A12FA001-AC4F-418D-AE19-62706E023703}">
                      <ahyp:hlinkClr val="tx"/>
                    </a:ext>
                  </a:extLst>
                </a:hlinkClick>
              </a:rPr>
              <a:t>FLATICON</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7">
                  <a:extLst>
                    <a:ext uri="{A12FA001-AC4F-418D-AE19-62706E023703}">
                      <ahyp:hlinkClr val="tx"/>
                    </a:ext>
                  </a:extLst>
                </a:hlinkClick>
              </a:rPr>
              <a:t>STORYSET</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8">
                  <a:extLst>
                    <a:ext uri="{A12FA001-AC4F-418D-AE19-62706E023703}">
                      <ahyp:hlinkClr val="tx"/>
                    </a:ext>
                  </a:extLst>
                </a:hlinkClick>
              </a:rPr>
              <a:t>WEPIK</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9">
                  <a:extLst>
                    <a:ext uri="{A12FA001-AC4F-418D-AE19-62706E023703}">
                      <ahyp:hlinkClr val="tx"/>
                    </a:ext>
                  </a:extLst>
                </a:hlinkClick>
              </a:rPr>
              <a:t>VIDEVO</a:t>
            </a:r>
            <a:endParaRPr b="1" sz="1000">
              <a:solidFill>
                <a:schemeClr val="dk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DASHBOARD</a:t>
            </a:r>
            <a:endParaRPr/>
          </a:p>
        </p:txBody>
      </p:sp>
      <p:graphicFrame>
        <p:nvGraphicFramePr>
          <p:cNvPr id="559" name="Google Shape;559;p54"/>
          <p:cNvGraphicFramePr/>
          <p:nvPr/>
        </p:nvGraphicFramePr>
        <p:xfrm>
          <a:off x="720000" y="1186325"/>
          <a:ext cx="3000000" cy="3000000"/>
        </p:xfrm>
        <a:graphic>
          <a:graphicData uri="http://schemas.openxmlformats.org/drawingml/2006/table">
            <a:tbl>
              <a:tblPr>
                <a:noFill/>
                <a:tableStyleId>{07F8BA40-28A4-402A-8DA2-5BCC5F614408}</a:tableStyleId>
              </a:tblPr>
              <a:tblGrid>
                <a:gridCol w="1081175"/>
                <a:gridCol w="1122125"/>
                <a:gridCol w="876375"/>
              </a:tblGrid>
              <a:tr h="497350">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RESOURCE</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UTILIZATION RATE</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COST</a:t>
                      </a:r>
                      <a:endParaRPr b="1" sz="1200">
                        <a:solidFill>
                          <a:schemeClr val="lt1"/>
                        </a:solidFill>
                        <a:latin typeface="Poppins"/>
                        <a:ea typeface="Poppins"/>
                        <a:cs typeface="Poppins"/>
                        <a:sym typeface="Poppins"/>
                      </a:endParaRPr>
                    </a:p>
                    <a:p>
                      <a:pPr indent="0" lvl="0" marL="0" rtl="0" algn="l">
                        <a:spcBef>
                          <a:spcPts val="0"/>
                        </a:spcBef>
                        <a:spcAft>
                          <a:spcPts val="0"/>
                        </a:spcAft>
                        <a:buNone/>
                      </a:pPr>
                      <a:r>
                        <a:rPr b="1" lang="en" sz="1200">
                          <a:solidFill>
                            <a:schemeClr val="lt1"/>
                          </a:solidFill>
                          <a:latin typeface="Poppins"/>
                          <a:ea typeface="Poppins"/>
                          <a:cs typeface="Poppins"/>
                          <a:sym typeface="Poppins"/>
                        </a:rPr>
                        <a:t>PER UNIT</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Labor</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85%</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$50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Equipment</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70%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$100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Materials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95%</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$20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Rent</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90%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$1,000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Energy</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a:t>
                      </a:r>
                      <a:r>
                        <a:rPr lang="en" sz="1000">
                          <a:solidFill>
                            <a:schemeClr val="dk1"/>
                          </a:solidFill>
                          <a:latin typeface="Poppins"/>
                          <a:ea typeface="Poppins"/>
                          <a:cs typeface="Poppins"/>
                          <a:sym typeface="Poppins"/>
                        </a:rPr>
                        <a:t>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530525">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Software licenses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$200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Advertising</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60%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$500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bl>
          </a:graphicData>
        </a:graphic>
      </p:graphicFrame>
      <p:sp>
        <p:nvSpPr>
          <p:cNvPr id="560" name="Google Shape;560;p54"/>
          <p:cNvSpPr txBox="1"/>
          <p:nvPr/>
        </p:nvSpPr>
        <p:spPr>
          <a:xfrm>
            <a:off x="4105475" y="1196576"/>
            <a:ext cx="2047200" cy="426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oppins"/>
                <a:ea typeface="Poppins"/>
                <a:cs typeface="Poppins"/>
                <a:sym typeface="Poppins"/>
              </a:rPr>
              <a:t>120 U/DAY</a:t>
            </a:r>
            <a:endParaRPr b="1" sz="1800">
              <a:solidFill>
                <a:schemeClr val="dk1"/>
              </a:solidFill>
              <a:latin typeface="Poppins"/>
              <a:ea typeface="Poppins"/>
              <a:cs typeface="Poppins"/>
              <a:sym typeface="Poppins"/>
            </a:endParaRPr>
          </a:p>
        </p:txBody>
      </p:sp>
      <p:sp>
        <p:nvSpPr>
          <p:cNvPr id="561" name="Google Shape;561;p54"/>
          <p:cNvSpPr txBox="1"/>
          <p:nvPr/>
        </p:nvSpPr>
        <p:spPr>
          <a:xfrm>
            <a:off x="6383574" y="1196576"/>
            <a:ext cx="2047200" cy="426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oppins"/>
                <a:ea typeface="Poppins"/>
                <a:cs typeface="Poppins"/>
                <a:sym typeface="Poppins"/>
              </a:rPr>
              <a:t>2H</a:t>
            </a:r>
            <a:endParaRPr b="1" sz="1800">
              <a:solidFill>
                <a:schemeClr val="dk1"/>
              </a:solidFill>
              <a:latin typeface="Poppins"/>
              <a:ea typeface="Poppins"/>
              <a:cs typeface="Poppins"/>
              <a:sym typeface="Poppins"/>
            </a:endParaRPr>
          </a:p>
        </p:txBody>
      </p:sp>
      <p:sp>
        <p:nvSpPr>
          <p:cNvPr id="562" name="Google Shape;562;p54"/>
          <p:cNvSpPr txBox="1"/>
          <p:nvPr/>
        </p:nvSpPr>
        <p:spPr>
          <a:xfrm>
            <a:off x="4105475" y="1596776"/>
            <a:ext cx="20472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Output per worker</a:t>
            </a:r>
            <a:endParaRPr sz="1200">
              <a:solidFill>
                <a:schemeClr val="dk1"/>
              </a:solidFill>
              <a:latin typeface="Poppins"/>
              <a:ea typeface="Poppins"/>
              <a:cs typeface="Poppins"/>
              <a:sym typeface="Poppins"/>
            </a:endParaRPr>
          </a:p>
        </p:txBody>
      </p:sp>
      <p:sp>
        <p:nvSpPr>
          <p:cNvPr id="563" name="Google Shape;563;p54"/>
          <p:cNvSpPr txBox="1"/>
          <p:nvPr/>
        </p:nvSpPr>
        <p:spPr>
          <a:xfrm>
            <a:off x="6383573" y="1596776"/>
            <a:ext cx="20472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Time to complete a task</a:t>
            </a:r>
            <a:endParaRPr sz="1200">
              <a:solidFill>
                <a:schemeClr val="dk1"/>
              </a:solidFill>
              <a:latin typeface="Poppins"/>
              <a:ea typeface="Poppins"/>
              <a:cs typeface="Poppins"/>
              <a:sym typeface="Poppins"/>
            </a:endParaRPr>
          </a:p>
        </p:txBody>
      </p:sp>
      <p:sp>
        <p:nvSpPr>
          <p:cNvPr id="564" name="Google Shape;564;p54"/>
          <p:cNvSpPr txBox="1"/>
          <p:nvPr/>
        </p:nvSpPr>
        <p:spPr>
          <a:xfrm>
            <a:off x="4209400" y="4203725"/>
            <a:ext cx="4214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Follow the link in the graph to modify its data and then paste the new one here. </a:t>
            </a:r>
            <a:r>
              <a:rPr b="1" lang="en" sz="1000" u="sng">
                <a:solidFill>
                  <a:schemeClr val="dk1"/>
                </a:solidFill>
                <a:latin typeface="Poppins"/>
                <a:ea typeface="Poppins"/>
                <a:cs typeface="Poppins"/>
                <a:sym typeface="Poppins"/>
                <a:hlinkClick r:id="rId3">
                  <a:extLst>
                    <a:ext uri="{A12FA001-AC4F-418D-AE19-62706E023703}">
                      <ahyp:hlinkClr val="tx"/>
                    </a:ext>
                  </a:extLst>
                </a:hlinkClick>
              </a:rPr>
              <a:t>For more info, click here</a:t>
            </a:r>
            <a:endParaRPr b="1" sz="1000" u="sng">
              <a:solidFill>
                <a:schemeClr val="dk1"/>
              </a:solidFill>
              <a:latin typeface="Poppins"/>
              <a:ea typeface="Poppins"/>
              <a:cs typeface="Poppins"/>
              <a:sym typeface="Poppins"/>
            </a:endParaRPr>
          </a:p>
        </p:txBody>
      </p:sp>
      <p:pic>
        <p:nvPicPr>
          <p:cNvPr id="565" name="Google Shape;565;p54" title="Chart">
            <a:hlinkClick r:id="rId4"/>
          </p:cNvPr>
          <p:cNvPicPr preferRelativeResize="0"/>
          <p:nvPr/>
        </p:nvPicPr>
        <p:blipFill>
          <a:blip r:embed="rId5">
            <a:alphaModFix/>
          </a:blip>
          <a:stretch>
            <a:fillRect/>
          </a:stretch>
        </p:blipFill>
        <p:spPr>
          <a:xfrm>
            <a:off x="4105475" y="2017013"/>
            <a:ext cx="4318517" cy="2192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5"/>
          <p:cNvSpPr txBox="1"/>
          <p:nvPr>
            <p:ph type="title"/>
          </p:nvPr>
        </p:nvSpPr>
        <p:spPr>
          <a:xfrm>
            <a:off x="713227" y="540000"/>
            <a:ext cx="41514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71" name="Google Shape;571;p55"/>
          <p:cNvSpPr txBox="1"/>
          <p:nvPr>
            <p:ph idx="1" type="subTitle"/>
          </p:nvPr>
        </p:nvSpPr>
        <p:spPr>
          <a:xfrm>
            <a:off x="713213" y="2369350"/>
            <a:ext cx="36993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100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572" name="Google Shape;572;p55"/>
          <p:cNvSpPr txBox="1"/>
          <p:nvPr/>
        </p:nvSpPr>
        <p:spPr>
          <a:xfrm>
            <a:off x="713213" y="4305200"/>
            <a:ext cx="3699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Please keep this slide for attribution</a:t>
            </a:r>
            <a:endParaRPr sz="1000">
              <a:solidFill>
                <a:schemeClr val="dk1"/>
              </a:solidFill>
              <a:latin typeface="Poppins"/>
              <a:ea typeface="Poppins"/>
              <a:cs typeface="Poppins"/>
              <a:sym typeface="Poppins"/>
            </a:endParaRPr>
          </a:p>
        </p:txBody>
      </p:sp>
      <p:sp>
        <p:nvSpPr>
          <p:cNvPr id="573" name="Google Shape;573;p55"/>
          <p:cNvSpPr/>
          <p:nvPr/>
        </p:nvSpPr>
        <p:spPr>
          <a:xfrm>
            <a:off x="772300"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4" name="Google Shape;574;p55"/>
          <p:cNvSpPr/>
          <p:nvPr/>
        </p:nvSpPr>
        <p:spPr>
          <a:xfrm>
            <a:off x="1478975"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5" name="Google Shape;575;p55"/>
          <p:cNvSpPr/>
          <p:nvPr/>
        </p:nvSpPr>
        <p:spPr>
          <a:xfrm>
            <a:off x="2185638"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6" name="Google Shape;576;p55"/>
          <p:cNvSpPr/>
          <p:nvPr/>
        </p:nvSpPr>
        <p:spPr>
          <a:xfrm>
            <a:off x="2892313"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577" name="Google Shape;577;p55"/>
          <p:cNvGrpSpPr/>
          <p:nvPr/>
        </p:nvGrpSpPr>
        <p:grpSpPr>
          <a:xfrm>
            <a:off x="880493" y="1821180"/>
            <a:ext cx="325727" cy="325710"/>
            <a:chOff x="266768" y="1721375"/>
            <a:chExt cx="397907" cy="397887"/>
          </a:xfrm>
        </p:grpSpPr>
        <p:sp>
          <p:nvSpPr>
            <p:cNvPr id="578" name="Google Shape;578;p5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55"/>
          <p:cNvGrpSpPr/>
          <p:nvPr/>
        </p:nvGrpSpPr>
        <p:grpSpPr>
          <a:xfrm>
            <a:off x="1587176" y="1821180"/>
            <a:ext cx="325693" cy="325710"/>
            <a:chOff x="864491" y="1723250"/>
            <a:chExt cx="397866" cy="397887"/>
          </a:xfrm>
        </p:grpSpPr>
        <p:sp>
          <p:nvSpPr>
            <p:cNvPr id="581" name="Google Shape;581;p5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55"/>
          <p:cNvGrpSpPr/>
          <p:nvPr/>
        </p:nvGrpSpPr>
        <p:grpSpPr>
          <a:xfrm>
            <a:off x="2293839" y="1821180"/>
            <a:ext cx="325710" cy="325710"/>
            <a:chOff x="1379798" y="1723250"/>
            <a:chExt cx="397887" cy="397887"/>
          </a:xfrm>
        </p:grpSpPr>
        <p:sp>
          <p:nvSpPr>
            <p:cNvPr id="585" name="Google Shape;585;p5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55"/>
          <p:cNvGrpSpPr/>
          <p:nvPr/>
        </p:nvGrpSpPr>
        <p:grpSpPr>
          <a:xfrm>
            <a:off x="3000520" y="1820696"/>
            <a:ext cx="326669" cy="326669"/>
            <a:chOff x="1190625" y="238125"/>
            <a:chExt cx="5235075" cy="5235075"/>
          </a:xfrm>
        </p:grpSpPr>
        <p:sp>
          <p:nvSpPr>
            <p:cNvPr id="590" name="Google Shape;590;p5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597" name="Google Shape;597;p56"/>
          <p:cNvGrpSpPr/>
          <p:nvPr/>
        </p:nvGrpSpPr>
        <p:grpSpPr>
          <a:xfrm>
            <a:off x="8047523" y="3890661"/>
            <a:ext cx="242838" cy="376791"/>
            <a:chOff x="8047523" y="3890661"/>
            <a:chExt cx="242838" cy="376791"/>
          </a:xfrm>
        </p:grpSpPr>
        <p:sp>
          <p:nvSpPr>
            <p:cNvPr id="598" name="Google Shape;598;p56"/>
            <p:cNvSpPr/>
            <p:nvPr/>
          </p:nvSpPr>
          <p:spPr>
            <a:xfrm>
              <a:off x="8091637" y="3890661"/>
              <a:ext cx="154610" cy="88341"/>
            </a:xfrm>
            <a:custGeom>
              <a:rect b="b" l="l" r="r" t="t"/>
              <a:pathLst>
                <a:path extrusionOk="0" h="3126" w="5471">
                  <a:moveTo>
                    <a:pt x="3516" y="1171"/>
                  </a:moveTo>
                  <a:cubicBezTo>
                    <a:pt x="3732" y="1171"/>
                    <a:pt x="3907" y="1346"/>
                    <a:pt x="3907" y="1562"/>
                  </a:cubicBezTo>
                  <a:cubicBezTo>
                    <a:pt x="3907" y="1778"/>
                    <a:pt x="3732" y="1953"/>
                    <a:pt x="3516" y="1953"/>
                  </a:cubicBezTo>
                  <a:lnTo>
                    <a:pt x="1955" y="1953"/>
                  </a:lnTo>
                  <a:cubicBezTo>
                    <a:pt x="1739" y="1953"/>
                    <a:pt x="1564" y="1778"/>
                    <a:pt x="1564" y="1562"/>
                  </a:cubicBezTo>
                  <a:cubicBezTo>
                    <a:pt x="1564" y="1346"/>
                    <a:pt x="1739" y="1171"/>
                    <a:pt x="1955" y="1171"/>
                  </a:cubicBezTo>
                  <a:close/>
                  <a:moveTo>
                    <a:pt x="392" y="1"/>
                  </a:moveTo>
                  <a:cubicBezTo>
                    <a:pt x="176" y="1"/>
                    <a:pt x="1" y="174"/>
                    <a:pt x="1" y="390"/>
                  </a:cubicBezTo>
                  <a:lnTo>
                    <a:pt x="1" y="1953"/>
                  </a:lnTo>
                  <a:cubicBezTo>
                    <a:pt x="1" y="2057"/>
                    <a:pt x="43" y="2156"/>
                    <a:pt x="116" y="2229"/>
                  </a:cubicBezTo>
                  <a:lnTo>
                    <a:pt x="898" y="3010"/>
                  </a:lnTo>
                  <a:cubicBezTo>
                    <a:pt x="970" y="3083"/>
                    <a:pt x="1070" y="3125"/>
                    <a:pt x="1173" y="3125"/>
                  </a:cubicBezTo>
                  <a:lnTo>
                    <a:pt x="4298" y="3125"/>
                  </a:lnTo>
                  <a:cubicBezTo>
                    <a:pt x="4401" y="3125"/>
                    <a:pt x="4501" y="3083"/>
                    <a:pt x="4573" y="3010"/>
                  </a:cubicBezTo>
                  <a:lnTo>
                    <a:pt x="5355" y="2229"/>
                  </a:lnTo>
                  <a:cubicBezTo>
                    <a:pt x="5428" y="2156"/>
                    <a:pt x="5470" y="2057"/>
                    <a:pt x="5470" y="1953"/>
                  </a:cubicBezTo>
                  <a:lnTo>
                    <a:pt x="5470" y="390"/>
                  </a:lnTo>
                  <a:cubicBezTo>
                    <a:pt x="5470" y="174"/>
                    <a:pt x="5295" y="1"/>
                    <a:pt x="5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6"/>
            <p:cNvSpPr/>
            <p:nvPr/>
          </p:nvSpPr>
          <p:spPr>
            <a:xfrm>
              <a:off x="8049953" y="4200447"/>
              <a:ext cx="41712" cy="67004"/>
            </a:xfrm>
            <a:custGeom>
              <a:rect b="b" l="l" r="r" t="t"/>
              <a:pathLst>
                <a:path extrusionOk="0" h="2371" w="1476">
                  <a:moveTo>
                    <a:pt x="0" y="1"/>
                  </a:moveTo>
                  <a:lnTo>
                    <a:pt x="519" y="2103"/>
                  </a:lnTo>
                  <a:cubicBezTo>
                    <a:pt x="573" y="2262"/>
                    <a:pt x="722" y="2370"/>
                    <a:pt x="890" y="2370"/>
                  </a:cubicBezTo>
                  <a:lnTo>
                    <a:pt x="1085" y="2370"/>
                  </a:lnTo>
                  <a:cubicBezTo>
                    <a:pt x="1301" y="2370"/>
                    <a:pt x="1476" y="2195"/>
                    <a:pt x="1476" y="1979"/>
                  </a:cubicBezTo>
                  <a:lnTo>
                    <a:pt x="1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6"/>
            <p:cNvSpPr/>
            <p:nvPr/>
          </p:nvSpPr>
          <p:spPr>
            <a:xfrm>
              <a:off x="8246163" y="4200447"/>
              <a:ext cx="41740" cy="67004"/>
            </a:xfrm>
            <a:custGeom>
              <a:rect b="b" l="l" r="r" t="t"/>
              <a:pathLst>
                <a:path extrusionOk="0" h="2371" w="1477">
                  <a:moveTo>
                    <a:pt x="1" y="1"/>
                  </a:moveTo>
                  <a:lnTo>
                    <a:pt x="1" y="1979"/>
                  </a:lnTo>
                  <a:cubicBezTo>
                    <a:pt x="1" y="2195"/>
                    <a:pt x="176" y="2370"/>
                    <a:pt x="392" y="2370"/>
                  </a:cubicBezTo>
                  <a:lnTo>
                    <a:pt x="587" y="2370"/>
                  </a:lnTo>
                  <a:cubicBezTo>
                    <a:pt x="756" y="2370"/>
                    <a:pt x="905" y="2262"/>
                    <a:pt x="957" y="2103"/>
                  </a:cubicBezTo>
                  <a:lnTo>
                    <a:pt x="1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6"/>
            <p:cNvSpPr/>
            <p:nvPr/>
          </p:nvSpPr>
          <p:spPr>
            <a:xfrm>
              <a:off x="8113736" y="4001016"/>
              <a:ext cx="110412" cy="89076"/>
            </a:xfrm>
            <a:custGeom>
              <a:rect b="b" l="l" r="r" t="t"/>
              <a:pathLst>
                <a:path extrusionOk="0" h="3152" w="3907">
                  <a:moveTo>
                    <a:pt x="782" y="0"/>
                  </a:moveTo>
                  <a:lnTo>
                    <a:pt x="782" y="1588"/>
                  </a:lnTo>
                  <a:lnTo>
                    <a:pt x="391" y="1588"/>
                  </a:lnTo>
                  <a:cubicBezTo>
                    <a:pt x="175" y="1588"/>
                    <a:pt x="0" y="1763"/>
                    <a:pt x="0" y="1979"/>
                  </a:cubicBezTo>
                  <a:lnTo>
                    <a:pt x="0" y="3151"/>
                  </a:lnTo>
                  <a:lnTo>
                    <a:pt x="3907" y="3151"/>
                  </a:lnTo>
                  <a:lnTo>
                    <a:pt x="3907" y="1979"/>
                  </a:lnTo>
                  <a:cubicBezTo>
                    <a:pt x="3907" y="1763"/>
                    <a:pt x="3732" y="1588"/>
                    <a:pt x="3516" y="1588"/>
                  </a:cubicBezTo>
                  <a:lnTo>
                    <a:pt x="3125" y="1588"/>
                  </a:lnTo>
                  <a:lnTo>
                    <a:pt x="31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6"/>
            <p:cNvSpPr/>
            <p:nvPr/>
          </p:nvSpPr>
          <p:spPr>
            <a:xfrm>
              <a:off x="8143042" y="4200447"/>
              <a:ext cx="51801" cy="67004"/>
            </a:xfrm>
            <a:custGeom>
              <a:rect b="b" l="l" r="r" t="t"/>
              <a:pathLst>
                <a:path extrusionOk="0" h="2371" w="1833">
                  <a:moveTo>
                    <a:pt x="0" y="1"/>
                  </a:moveTo>
                  <a:lnTo>
                    <a:pt x="335" y="2043"/>
                  </a:lnTo>
                  <a:cubicBezTo>
                    <a:pt x="368" y="2232"/>
                    <a:pt x="529" y="2370"/>
                    <a:pt x="720" y="2370"/>
                  </a:cubicBezTo>
                  <a:lnTo>
                    <a:pt x="1111" y="2370"/>
                  </a:lnTo>
                  <a:cubicBezTo>
                    <a:pt x="1302" y="2370"/>
                    <a:pt x="1466" y="2232"/>
                    <a:pt x="1498" y="2043"/>
                  </a:cubicBezTo>
                  <a:lnTo>
                    <a:pt x="18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6"/>
            <p:cNvSpPr/>
            <p:nvPr/>
          </p:nvSpPr>
          <p:spPr>
            <a:xfrm>
              <a:off x="8146857" y="4112135"/>
              <a:ext cx="44170" cy="66270"/>
            </a:xfrm>
            <a:custGeom>
              <a:rect b="b" l="l" r="r" t="t"/>
              <a:pathLst>
                <a:path extrusionOk="0" h="2345" w="1563">
                  <a:moveTo>
                    <a:pt x="1" y="1"/>
                  </a:moveTo>
                  <a:lnTo>
                    <a:pt x="1" y="2344"/>
                  </a:lnTo>
                  <a:lnTo>
                    <a:pt x="1562" y="2344"/>
                  </a:lnTo>
                  <a:lnTo>
                    <a:pt x="1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6"/>
            <p:cNvSpPr/>
            <p:nvPr/>
          </p:nvSpPr>
          <p:spPr>
            <a:xfrm>
              <a:off x="8213070" y="4112135"/>
              <a:ext cx="77291" cy="66270"/>
            </a:xfrm>
            <a:custGeom>
              <a:rect b="b" l="l" r="r" t="t"/>
              <a:pathLst>
                <a:path extrusionOk="0" h="2345" w="2735">
                  <a:moveTo>
                    <a:pt x="1" y="1"/>
                  </a:moveTo>
                  <a:lnTo>
                    <a:pt x="1" y="1563"/>
                  </a:lnTo>
                  <a:lnTo>
                    <a:pt x="1173" y="1563"/>
                  </a:lnTo>
                  <a:lnTo>
                    <a:pt x="1173" y="2344"/>
                  </a:lnTo>
                  <a:lnTo>
                    <a:pt x="2735" y="2344"/>
                  </a:lnTo>
                  <a:lnTo>
                    <a:pt x="2735" y="1172"/>
                  </a:lnTo>
                  <a:cubicBezTo>
                    <a:pt x="2735" y="1068"/>
                    <a:pt x="2694" y="969"/>
                    <a:pt x="2621" y="896"/>
                  </a:cubicBezTo>
                  <a:lnTo>
                    <a:pt x="1840" y="115"/>
                  </a:lnTo>
                  <a:cubicBezTo>
                    <a:pt x="1765" y="42"/>
                    <a:pt x="1668" y="1"/>
                    <a:pt x="15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6"/>
            <p:cNvSpPr/>
            <p:nvPr/>
          </p:nvSpPr>
          <p:spPr>
            <a:xfrm>
              <a:off x="8047523" y="4112135"/>
              <a:ext cx="77291" cy="66270"/>
            </a:xfrm>
            <a:custGeom>
              <a:rect b="b" l="l" r="r" t="t"/>
              <a:pathLst>
                <a:path extrusionOk="0" h="2345" w="2735">
                  <a:moveTo>
                    <a:pt x="1171" y="1"/>
                  </a:moveTo>
                  <a:cubicBezTo>
                    <a:pt x="1068" y="1"/>
                    <a:pt x="968" y="42"/>
                    <a:pt x="895" y="115"/>
                  </a:cubicBezTo>
                  <a:lnTo>
                    <a:pt x="114" y="896"/>
                  </a:lnTo>
                  <a:cubicBezTo>
                    <a:pt x="41" y="969"/>
                    <a:pt x="0" y="1068"/>
                    <a:pt x="0" y="1172"/>
                  </a:cubicBezTo>
                  <a:lnTo>
                    <a:pt x="0" y="2344"/>
                  </a:lnTo>
                  <a:lnTo>
                    <a:pt x="1562" y="2344"/>
                  </a:lnTo>
                  <a:lnTo>
                    <a:pt x="1562" y="1563"/>
                  </a:lnTo>
                  <a:lnTo>
                    <a:pt x="2734" y="1563"/>
                  </a:lnTo>
                  <a:lnTo>
                    <a:pt x="2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56"/>
          <p:cNvSpPr/>
          <p:nvPr/>
        </p:nvSpPr>
        <p:spPr>
          <a:xfrm>
            <a:off x="6425399" y="3890661"/>
            <a:ext cx="376762" cy="376791"/>
          </a:xfrm>
          <a:custGeom>
            <a:rect b="b" l="l" r="r" t="t"/>
            <a:pathLst>
              <a:path extrusionOk="0" h="13333" w="13332">
                <a:moveTo>
                  <a:pt x="6667" y="3932"/>
                </a:moveTo>
                <a:cubicBezTo>
                  <a:pt x="8173" y="3932"/>
                  <a:pt x="9401" y="5158"/>
                  <a:pt x="9401" y="6666"/>
                </a:cubicBezTo>
                <a:cubicBezTo>
                  <a:pt x="9401" y="8173"/>
                  <a:pt x="8173" y="9400"/>
                  <a:pt x="6667" y="9400"/>
                </a:cubicBezTo>
                <a:cubicBezTo>
                  <a:pt x="5159" y="9400"/>
                  <a:pt x="3931" y="8173"/>
                  <a:pt x="3931" y="6666"/>
                </a:cubicBezTo>
                <a:cubicBezTo>
                  <a:pt x="3931" y="5158"/>
                  <a:pt x="5159" y="3932"/>
                  <a:pt x="6667" y="3932"/>
                </a:cubicBezTo>
                <a:close/>
                <a:moveTo>
                  <a:pt x="1171" y="1"/>
                </a:moveTo>
                <a:cubicBezTo>
                  <a:pt x="525" y="1"/>
                  <a:pt x="0" y="526"/>
                  <a:pt x="0" y="1171"/>
                </a:cubicBezTo>
                <a:cubicBezTo>
                  <a:pt x="0" y="1817"/>
                  <a:pt x="551" y="2344"/>
                  <a:pt x="1197" y="2344"/>
                </a:cubicBezTo>
                <a:cubicBezTo>
                  <a:pt x="1378" y="2344"/>
                  <a:pt x="1521" y="2299"/>
                  <a:pt x="1674" y="2226"/>
                </a:cubicBezTo>
                <a:lnTo>
                  <a:pt x="2800" y="3351"/>
                </a:lnTo>
                <a:lnTo>
                  <a:pt x="2523" y="3628"/>
                </a:lnTo>
                <a:cubicBezTo>
                  <a:pt x="2371" y="3780"/>
                  <a:pt x="2371" y="4028"/>
                  <a:pt x="2523" y="4180"/>
                </a:cubicBezTo>
                <a:lnTo>
                  <a:pt x="2917" y="4575"/>
                </a:lnTo>
                <a:cubicBezTo>
                  <a:pt x="2752" y="4868"/>
                  <a:pt x="2623" y="5175"/>
                  <a:pt x="2533" y="5495"/>
                </a:cubicBezTo>
                <a:lnTo>
                  <a:pt x="1979" y="5495"/>
                </a:lnTo>
                <a:cubicBezTo>
                  <a:pt x="1763" y="5495"/>
                  <a:pt x="1588" y="5668"/>
                  <a:pt x="1588" y="5886"/>
                </a:cubicBezTo>
                <a:lnTo>
                  <a:pt x="1588" y="7447"/>
                </a:lnTo>
                <a:cubicBezTo>
                  <a:pt x="1588" y="7663"/>
                  <a:pt x="1763" y="7838"/>
                  <a:pt x="1979" y="7838"/>
                </a:cubicBezTo>
                <a:lnTo>
                  <a:pt x="2533" y="7838"/>
                </a:lnTo>
                <a:cubicBezTo>
                  <a:pt x="2623" y="8157"/>
                  <a:pt x="2752" y="8465"/>
                  <a:pt x="2917" y="8758"/>
                </a:cubicBezTo>
                <a:lnTo>
                  <a:pt x="2523" y="9152"/>
                </a:lnTo>
                <a:cubicBezTo>
                  <a:pt x="2371" y="9305"/>
                  <a:pt x="2371" y="9551"/>
                  <a:pt x="2523" y="9704"/>
                </a:cubicBezTo>
                <a:lnTo>
                  <a:pt x="2800" y="9980"/>
                </a:lnTo>
                <a:lnTo>
                  <a:pt x="1674" y="11106"/>
                </a:lnTo>
                <a:cubicBezTo>
                  <a:pt x="1521" y="11033"/>
                  <a:pt x="1352" y="10989"/>
                  <a:pt x="1171" y="10989"/>
                </a:cubicBezTo>
                <a:cubicBezTo>
                  <a:pt x="525" y="10989"/>
                  <a:pt x="0" y="11514"/>
                  <a:pt x="0" y="12160"/>
                </a:cubicBezTo>
                <a:cubicBezTo>
                  <a:pt x="0" y="12807"/>
                  <a:pt x="525" y="13332"/>
                  <a:pt x="1171" y="13332"/>
                </a:cubicBezTo>
                <a:cubicBezTo>
                  <a:pt x="1817" y="13332"/>
                  <a:pt x="2343" y="12807"/>
                  <a:pt x="2343" y="12160"/>
                </a:cubicBezTo>
                <a:cubicBezTo>
                  <a:pt x="2343" y="11980"/>
                  <a:pt x="2300" y="11811"/>
                  <a:pt x="2225" y="11658"/>
                </a:cubicBezTo>
                <a:lnTo>
                  <a:pt x="3351" y="10532"/>
                </a:lnTo>
                <a:lnTo>
                  <a:pt x="3628" y="10810"/>
                </a:lnTo>
                <a:cubicBezTo>
                  <a:pt x="3704" y="10885"/>
                  <a:pt x="3804" y="10923"/>
                  <a:pt x="3904" y="10923"/>
                </a:cubicBezTo>
                <a:cubicBezTo>
                  <a:pt x="4004" y="10923"/>
                  <a:pt x="4104" y="10885"/>
                  <a:pt x="4181" y="10810"/>
                </a:cubicBezTo>
                <a:lnTo>
                  <a:pt x="4574" y="10414"/>
                </a:lnTo>
                <a:cubicBezTo>
                  <a:pt x="4867" y="10581"/>
                  <a:pt x="5175" y="10709"/>
                  <a:pt x="5494" y="10799"/>
                </a:cubicBezTo>
                <a:lnTo>
                  <a:pt x="5494" y="11353"/>
                </a:lnTo>
                <a:cubicBezTo>
                  <a:pt x="5494" y="11569"/>
                  <a:pt x="5669" y="11744"/>
                  <a:pt x="5885" y="11744"/>
                </a:cubicBezTo>
                <a:lnTo>
                  <a:pt x="7447" y="11744"/>
                </a:lnTo>
                <a:cubicBezTo>
                  <a:pt x="7663" y="11744"/>
                  <a:pt x="7838" y="11569"/>
                  <a:pt x="7838" y="11353"/>
                </a:cubicBezTo>
                <a:lnTo>
                  <a:pt x="7838" y="10799"/>
                </a:lnTo>
                <a:cubicBezTo>
                  <a:pt x="8157" y="10709"/>
                  <a:pt x="8465" y="10581"/>
                  <a:pt x="8758" y="10414"/>
                </a:cubicBezTo>
                <a:lnTo>
                  <a:pt x="9151" y="10810"/>
                </a:lnTo>
                <a:cubicBezTo>
                  <a:pt x="9228" y="10885"/>
                  <a:pt x="9328" y="10923"/>
                  <a:pt x="9428" y="10923"/>
                </a:cubicBezTo>
                <a:cubicBezTo>
                  <a:pt x="9528" y="10923"/>
                  <a:pt x="9627" y="10885"/>
                  <a:pt x="9704" y="10810"/>
                </a:cubicBezTo>
                <a:lnTo>
                  <a:pt x="9980" y="10532"/>
                </a:lnTo>
                <a:lnTo>
                  <a:pt x="11105" y="11658"/>
                </a:lnTo>
                <a:cubicBezTo>
                  <a:pt x="11032" y="11811"/>
                  <a:pt x="10989" y="11980"/>
                  <a:pt x="10989" y="12160"/>
                </a:cubicBezTo>
                <a:cubicBezTo>
                  <a:pt x="10989" y="12807"/>
                  <a:pt x="11514" y="13332"/>
                  <a:pt x="12161" y="13332"/>
                </a:cubicBezTo>
                <a:cubicBezTo>
                  <a:pt x="12807" y="13332"/>
                  <a:pt x="13332" y="12807"/>
                  <a:pt x="13332" y="12160"/>
                </a:cubicBezTo>
                <a:cubicBezTo>
                  <a:pt x="13332" y="11514"/>
                  <a:pt x="12807" y="10989"/>
                  <a:pt x="12161" y="10989"/>
                </a:cubicBezTo>
                <a:cubicBezTo>
                  <a:pt x="11980" y="10989"/>
                  <a:pt x="11811" y="11033"/>
                  <a:pt x="11658" y="11106"/>
                </a:cubicBezTo>
                <a:lnTo>
                  <a:pt x="10532" y="9980"/>
                </a:lnTo>
                <a:lnTo>
                  <a:pt x="10809" y="9704"/>
                </a:lnTo>
                <a:cubicBezTo>
                  <a:pt x="10961" y="9551"/>
                  <a:pt x="10961" y="9305"/>
                  <a:pt x="10809" y="9152"/>
                </a:cubicBezTo>
                <a:lnTo>
                  <a:pt x="10414" y="8758"/>
                </a:lnTo>
                <a:cubicBezTo>
                  <a:pt x="10580" y="8465"/>
                  <a:pt x="10709" y="8157"/>
                  <a:pt x="10799" y="7838"/>
                </a:cubicBezTo>
                <a:lnTo>
                  <a:pt x="11353" y="7838"/>
                </a:lnTo>
                <a:cubicBezTo>
                  <a:pt x="11569" y="7838"/>
                  <a:pt x="11744" y="7663"/>
                  <a:pt x="11744" y="7447"/>
                </a:cubicBezTo>
                <a:lnTo>
                  <a:pt x="11744" y="5886"/>
                </a:lnTo>
                <a:cubicBezTo>
                  <a:pt x="11744" y="5668"/>
                  <a:pt x="11569" y="5495"/>
                  <a:pt x="11353" y="5495"/>
                </a:cubicBezTo>
                <a:lnTo>
                  <a:pt x="10799" y="5495"/>
                </a:lnTo>
                <a:cubicBezTo>
                  <a:pt x="10709" y="5175"/>
                  <a:pt x="10580" y="4868"/>
                  <a:pt x="10414" y="4575"/>
                </a:cubicBezTo>
                <a:lnTo>
                  <a:pt x="10809" y="4180"/>
                </a:lnTo>
                <a:cubicBezTo>
                  <a:pt x="10961" y="4028"/>
                  <a:pt x="10961" y="3780"/>
                  <a:pt x="10809" y="3628"/>
                </a:cubicBezTo>
                <a:lnTo>
                  <a:pt x="10532" y="3351"/>
                </a:lnTo>
                <a:lnTo>
                  <a:pt x="11658" y="2226"/>
                </a:lnTo>
                <a:cubicBezTo>
                  <a:pt x="11811" y="2299"/>
                  <a:pt x="11980" y="2344"/>
                  <a:pt x="12161" y="2344"/>
                </a:cubicBezTo>
                <a:cubicBezTo>
                  <a:pt x="12807" y="2344"/>
                  <a:pt x="13332" y="1817"/>
                  <a:pt x="13332" y="1171"/>
                </a:cubicBezTo>
                <a:cubicBezTo>
                  <a:pt x="13332" y="526"/>
                  <a:pt x="12807" y="1"/>
                  <a:pt x="12161" y="1"/>
                </a:cubicBezTo>
                <a:cubicBezTo>
                  <a:pt x="11514" y="1"/>
                  <a:pt x="10989" y="526"/>
                  <a:pt x="10989" y="1171"/>
                </a:cubicBezTo>
                <a:cubicBezTo>
                  <a:pt x="10989" y="1352"/>
                  <a:pt x="11032" y="1521"/>
                  <a:pt x="11105" y="1673"/>
                </a:cubicBezTo>
                <a:lnTo>
                  <a:pt x="9980" y="2799"/>
                </a:lnTo>
                <a:lnTo>
                  <a:pt x="9704" y="2523"/>
                </a:lnTo>
                <a:cubicBezTo>
                  <a:pt x="9627" y="2447"/>
                  <a:pt x="9528" y="2408"/>
                  <a:pt x="9428" y="2408"/>
                </a:cubicBezTo>
                <a:cubicBezTo>
                  <a:pt x="9328" y="2408"/>
                  <a:pt x="9228" y="2447"/>
                  <a:pt x="9151" y="2523"/>
                </a:cubicBezTo>
                <a:lnTo>
                  <a:pt x="8758" y="2917"/>
                </a:lnTo>
                <a:cubicBezTo>
                  <a:pt x="8465" y="2752"/>
                  <a:pt x="8157" y="2624"/>
                  <a:pt x="7838" y="2533"/>
                </a:cubicBezTo>
                <a:lnTo>
                  <a:pt x="7838" y="1979"/>
                </a:lnTo>
                <a:cubicBezTo>
                  <a:pt x="7838" y="1763"/>
                  <a:pt x="7663" y="1588"/>
                  <a:pt x="7447" y="1588"/>
                </a:cubicBezTo>
                <a:lnTo>
                  <a:pt x="5885" y="1588"/>
                </a:lnTo>
                <a:cubicBezTo>
                  <a:pt x="5669" y="1588"/>
                  <a:pt x="5494" y="1762"/>
                  <a:pt x="5494" y="1979"/>
                </a:cubicBezTo>
                <a:lnTo>
                  <a:pt x="5494" y="2533"/>
                </a:lnTo>
                <a:cubicBezTo>
                  <a:pt x="5175" y="2624"/>
                  <a:pt x="4867" y="2752"/>
                  <a:pt x="4574" y="2917"/>
                </a:cubicBezTo>
                <a:lnTo>
                  <a:pt x="4181" y="2523"/>
                </a:lnTo>
                <a:cubicBezTo>
                  <a:pt x="4104" y="2447"/>
                  <a:pt x="4004" y="2408"/>
                  <a:pt x="3904" y="2408"/>
                </a:cubicBezTo>
                <a:cubicBezTo>
                  <a:pt x="3804" y="2408"/>
                  <a:pt x="3704" y="2447"/>
                  <a:pt x="3628" y="2523"/>
                </a:cubicBezTo>
                <a:lnTo>
                  <a:pt x="3351" y="2799"/>
                </a:lnTo>
                <a:lnTo>
                  <a:pt x="2225" y="1673"/>
                </a:lnTo>
                <a:cubicBezTo>
                  <a:pt x="2300" y="1521"/>
                  <a:pt x="2343" y="1352"/>
                  <a:pt x="2343" y="1171"/>
                </a:cubicBezTo>
                <a:cubicBezTo>
                  <a:pt x="2343" y="526"/>
                  <a:pt x="1817" y="1"/>
                  <a:pt x="1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56"/>
          <p:cNvGrpSpPr/>
          <p:nvPr/>
        </p:nvGrpSpPr>
        <p:grpSpPr>
          <a:xfrm>
            <a:off x="7241689" y="3890661"/>
            <a:ext cx="376762" cy="197085"/>
            <a:chOff x="7241689" y="3890661"/>
            <a:chExt cx="376762" cy="197085"/>
          </a:xfrm>
        </p:grpSpPr>
        <p:sp>
          <p:nvSpPr>
            <p:cNvPr id="608" name="Google Shape;608;p56"/>
            <p:cNvSpPr/>
            <p:nvPr/>
          </p:nvSpPr>
          <p:spPr>
            <a:xfrm>
              <a:off x="7241689" y="3890661"/>
              <a:ext cx="376762" cy="154554"/>
            </a:xfrm>
            <a:custGeom>
              <a:rect b="b" l="l" r="r" t="t"/>
              <a:pathLst>
                <a:path extrusionOk="0" h="5469" w="13332">
                  <a:moveTo>
                    <a:pt x="1953" y="1"/>
                  </a:moveTo>
                  <a:cubicBezTo>
                    <a:pt x="877" y="1"/>
                    <a:pt x="0" y="875"/>
                    <a:pt x="0" y="1953"/>
                  </a:cubicBezTo>
                  <a:lnTo>
                    <a:pt x="0" y="5078"/>
                  </a:lnTo>
                  <a:cubicBezTo>
                    <a:pt x="0" y="5294"/>
                    <a:pt x="175" y="5469"/>
                    <a:pt x="391" y="5469"/>
                  </a:cubicBezTo>
                  <a:lnTo>
                    <a:pt x="1171" y="5469"/>
                  </a:lnTo>
                  <a:lnTo>
                    <a:pt x="1171" y="2344"/>
                  </a:lnTo>
                  <a:lnTo>
                    <a:pt x="782" y="2344"/>
                  </a:lnTo>
                  <a:lnTo>
                    <a:pt x="782" y="1953"/>
                  </a:lnTo>
                  <a:cubicBezTo>
                    <a:pt x="782" y="1307"/>
                    <a:pt x="1307" y="781"/>
                    <a:pt x="1953" y="781"/>
                  </a:cubicBezTo>
                  <a:lnTo>
                    <a:pt x="11380" y="781"/>
                  </a:lnTo>
                  <a:cubicBezTo>
                    <a:pt x="12025" y="781"/>
                    <a:pt x="12550" y="1307"/>
                    <a:pt x="12550" y="1953"/>
                  </a:cubicBezTo>
                  <a:lnTo>
                    <a:pt x="12550" y="2344"/>
                  </a:lnTo>
                  <a:lnTo>
                    <a:pt x="12161" y="2344"/>
                  </a:lnTo>
                  <a:lnTo>
                    <a:pt x="12161" y="5469"/>
                  </a:lnTo>
                  <a:lnTo>
                    <a:pt x="12941" y="5469"/>
                  </a:lnTo>
                  <a:cubicBezTo>
                    <a:pt x="13157" y="5469"/>
                    <a:pt x="13332" y="5294"/>
                    <a:pt x="13332" y="5078"/>
                  </a:cubicBezTo>
                  <a:lnTo>
                    <a:pt x="13332" y="1953"/>
                  </a:lnTo>
                  <a:cubicBezTo>
                    <a:pt x="13332" y="875"/>
                    <a:pt x="12456" y="1"/>
                    <a:pt x="11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6"/>
            <p:cNvSpPr/>
            <p:nvPr/>
          </p:nvSpPr>
          <p:spPr>
            <a:xfrm>
              <a:off x="7296853" y="3934803"/>
              <a:ext cx="266435" cy="152943"/>
            </a:xfrm>
            <a:custGeom>
              <a:rect b="b" l="l" r="r" t="t"/>
              <a:pathLst>
                <a:path extrusionOk="0" h="5412" w="9428">
                  <a:moveTo>
                    <a:pt x="392" y="0"/>
                  </a:moveTo>
                  <a:cubicBezTo>
                    <a:pt x="176" y="0"/>
                    <a:pt x="1" y="175"/>
                    <a:pt x="1" y="391"/>
                  </a:cubicBezTo>
                  <a:lnTo>
                    <a:pt x="1" y="4386"/>
                  </a:lnTo>
                  <a:cubicBezTo>
                    <a:pt x="1" y="4570"/>
                    <a:pt x="128" y="4727"/>
                    <a:pt x="307" y="4768"/>
                  </a:cubicBezTo>
                  <a:cubicBezTo>
                    <a:pt x="968" y="4916"/>
                    <a:pt x="2391" y="5210"/>
                    <a:pt x="3882" y="5408"/>
                  </a:cubicBezTo>
                  <a:cubicBezTo>
                    <a:pt x="3900" y="5411"/>
                    <a:pt x="3918" y="5412"/>
                    <a:pt x="3935" y="5412"/>
                  </a:cubicBezTo>
                  <a:cubicBezTo>
                    <a:pt x="4030" y="5412"/>
                    <a:pt x="4119" y="5378"/>
                    <a:pt x="4191" y="5316"/>
                  </a:cubicBezTo>
                  <a:cubicBezTo>
                    <a:pt x="4276" y="5244"/>
                    <a:pt x="4324" y="5137"/>
                    <a:pt x="4326" y="5025"/>
                  </a:cubicBezTo>
                  <a:cubicBezTo>
                    <a:pt x="4334" y="3907"/>
                    <a:pt x="4591" y="3907"/>
                    <a:pt x="4715" y="3907"/>
                  </a:cubicBezTo>
                  <a:cubicBezTo>
                    <a:pt x="4837" y="3907"/>
                    <a:pt x="5094" y="3907"/>
                    <a:pt x="5103" y="5025"/>
                  </a:cubicBezTo>
                  <a:cubicBezTo>
                    <a:pt x="5104" y="5137"/>
                    <a:pt x="5152" y="5244"/>
                    <a:pt x="5238" y="5316"/>
                  </a:cubicBezTo>
                  <a:cubicBezTo>
                    <a:pt x="5306" y="5376"/>
                    <a:pt x="5396" y="5412"/>
                    <a:pt x="5493" y="5412"/>
                  </a:cubicBezTo>
                  <a:cubicBezTo>
                    <a:pt x="5510" y="5412"/>
                    <a:pt x="5528" y="5411"/>
                    <a:pt x="5546" y="5408"/>
                  </a:cubicBezTo>
                  <a:cubicBezTo>
                    <a:pt x="7038" y="5209"/>
                    <a:pt x="8461" y="4916"/>
                    <a:pt x="9121" y="4768"/>
                  </a:cubicBezTo>
                  <a:cubicBezTo>
                    <a:pt x="9301" y="4727"/>
                    <a:pt x="9428" y="4570"/>
                    <a:pt x="9428" y="4386"/>
                  </a:cubicBezTo>
                  <a:lnTo>
                    <a:pt x="9428" y="391"/>
                  </a:lnTo>
                  <a:cubicBezTo>
                    <a:pt x="9428" y="175"/>
                    <a:pt x="9253" y="0"/>
                    <a:pt x="9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56"/>
          <p:cNvGrpSpPr/>
          <p:nvPr/>
        </p:nvGrpSpPr>
        <p:grpSpPr>
          <a:xfrm>
            <a:off x="5609109" y="3890661"/>
            <a:ext cx="298765" cy="376791"/>
            <a:chOff x="5609109" y="3890661"/>
            <a:chExt cx="298765" cy="376791"/>
          </a:xfrm>
        </p:grpSpPr>
        <p:sp>
          <p:nvSpPr>
            <p:cNvPr id="611" name="Google Shape;611;p56"/>
            <p:cNvSpPr/>
            <p:nvPr/>
          </p:nvSpPr>
          <p:spPr>
            <a:xfrm>
              <a:off x="5609109" y="3890661"/>
              <a:ext cx="132455" cy="131352"/>
            </a:xfrm>
            <a:custGeom>
              <a:rect b="b" l="l" r="r" t="t"/>
              <a:pathLst>
                <a:path extrusionOk="0" h="4648" w="4687">
                  <a:moveTo>
                    <a:pt x="391" y="1"/>
                  </a:moveTo>
                  <a:cubicBezTo>
                    <a:pt x="175" y="1"/>
                    <a:pt x="0" y="174"/>
                    <a:pt x="0" y="390"/>
                  </a:cubicBezTo>
                  <a:cubicBezTo>
                    <a:pt x="0" y="607"/>
                    <a:pt x="175" y="781"/>
                    <a:pt x="391" y="781"/>
                  </a:cubicBezTo>
                  <a:lnTo>
                    <a:pt x="782" y="781"/>
                  </a:lnTo>
                  <a:lnTo>
                    <a:pt x="782" y="4648"/>
                  </a:lnTo>
                  <a:cubicBezTo>
                    <a:pt x="1346" y="3233"/>
                    <a:pt x="2483" y="2112"/>
                    <a:pt x="3906" y="1565"/>
                  </a:cubicBezTo>
                  <a:lnTo>
                    <a:pt x="3906" y="781"/>
                  </a:lnTo>
                  <a:lnTo>
                    <a:pt x="4297" y="781"/>
                  </a:lnTo>
                  <a:cubicBezTo>
                    <a:pt x="4513" y="781"/>
                    <a:pt x="4687" y="607"/>
                    <a:pt x="4687" y="390"/>
                  </a:cubicBezTo>
                  <a:cubicBezTo>
                    <a:pt x="4687" y="174"/>
                    <a:pt x="4513" y="1"/>
                    <a:pt x="4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p:nvPr/>
          </p:nvSpPr>
          <p:spPr>
            <a:xfrm>
              <a:off x="5675322" y="4221925"/>
              <a:ext cx="198724" cy="45527"/>
            </a:xfrm>
            <a:custGeom>
              <a:rect b="b" l="l" r="r" t="t"/>
              <a:pathLst>
                <a:path extrusionOk="0" h="1611" w="7032">
                  <a:moveTo>
                    <a:pt x="1375" y="0"/>
                  </a:moveTo>
                  <a:lnTo>
                    <a:pt x="936" y="829"/>
                  </a:lnTo>
                  <a:lnTo>
                    <a:pt x="391" y="829"/>
                  </a:lnTo>
                  <a:cubicBezTo>
                    <a:pt x="175" y="829"/>
                    <a:pt x="0" y="1003"/>
                    <a:pt x="0" y="1219"/>
                  </a:cubicBezTo>
                  <a:cubicBezTo>
                    <a:pt x="0" y="1435"/>
                    <a:pt x="175" y="1610"/>
                    <a:pt x="391" y="1610"/>
                  </a:cubicBezTo>
                  <a:lnTo>
                    <a:pt x="6641" y="1610"/>
                  </a:lnTo>
                  <a:cubicBezTo>
                    <a:pt x="6856" y="1610"/>
                    <a:pt x="7031" y="1435"/>
                    <a:pt x="7031" y="1219"/>
                  </a:cubicBezTo>
                  <a:cubicBezTo>
                    <a:pt x="7031" y="1003"/>
                    <a:pt x="6856" y="829"/>
                    <a:pt x="6641" y="829"/>
                  </a:cubicBezTo>
                  <a:lnTo>
                    <a:pt x="6094" y="829"/>
                  </a:lnTo>
                  <a:lnTo>
                    <a:pt x="5656" y="0"/>
                  </a:lnTo>
                  <a:cubicBezTo>
                    <a:pt x="4999" y="282"/>
                    <a:pt x="4276" y="438"/>
                    <a:pt x="3516" y="438"/>
                  </a:cubicBezTo>
                  <a:cubicBezTo>
                    <a:pt x="2756" y="438"/>
                    <a:pt x="2033" y="282"/>
                    <a:pt x="1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p:nvPr/>
          </p:nvSpPr>
          <p:spPr>
            <a:xfrm>
              <a:off x="5714293" y="4013112"/>
              <a:ext cx="49370" cy="40892"/>
            </a:xfrm>
            <a:custGeom>
              <a:rect b="b" l="l" r="r" t="t"/>
              <a:pathLst>
                <a:path extrusionOk="0" h="1447" w="1747">
                  <a:moveTo>
                    <a:pt x="959" y="0"/>
                  </a:moveTo>
                  <a:cubicBezTo>
                    <a:pt x="793" y="0"/>
                    <a:pt x="629" y="56"/>
                    <a:pt x="489" y="163"/>
                  </a:cubicBezTo>
                  <a:cubicBezTo>
                    <a:pt x="305" y="304"/>
                    <a:pt x="142" y="468"/>
                    <a:pt x="1" y="648"/>
                  </a:cubicBezTo>
                  <a:lnTo>
                    <a:pt x="807" y="1114"/>
                  </a:lnTo>
                  <a:lnTo>
                    <a:pt x="808" y="1115"/>
                  </a:lnTo>
                  <a:lnTo>
                    <a:pt x="1380" y="1446"/>
                  </a:lnTo>
                  <a:cubicBezTo>
                    <a:pt x="1488" y="1354"/>
                    <a:pt x="1610" y="1281"/>
                    <a:pt x="1746" y="1233"/>
                  </a:cubicBezTo>
                  <a:lnTo>
                    <a:pt x="1746" y="788"/>
                  </a:lnTo>
                  <a:cubicBezTo>
                    <a:pt x="1746" y="484"/>
                    <a:pt x="1581" y="220"/>
                    <a:pt x="1304" y="83"/>
                  </a:cubicBezTo>
                  <a:cubicBezTo>
                    <a:pt x="1193" y="28"/>
                    <a:pt x="1075" y="0"/>
                    <a:pt x="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p:nvPr/>
          </p:nvSpPr>
          <p:spPr>
            <a:xfrm>
              <a:off x="5785706" y="4002542"/>
              <a:ext cx="32951" cy="51461"/>
            </a:xfrm>
            <a:custGeom>
              <a:rect b="b" l="l" r="r" t="t"/>
              <a:pathLst>
                <a:path extrusionOk="0" h="1821" w="1166">
                  <a:moveTo>
                    <a:pt x="1" y="0"/>
                  </a:moveTo>
                  <a:lnTo>
                    <a:pt x="1" y="1607"/>
                  </a:lnTo>
                  <a:cubicBezTo>
                    <a:pt x="136" y="1655"/>
                    <a:pt x="259" y="1728"/>
                    <a:pt x="365" y="1820"/>
                  </a:cubicBezTo>
                  <a:lnTo>
                    <a:pt x="757" y="1593"/>
                  </a:lnTo>
                  <a:cubicBezTo>
                    <a:pt x="1020" y="1442"/>
                    <a:pt x="1166" y="1170"/>
                    <a:pt x="1150" y="866"/>
                  </a:cubicBezTo>
                  <a:cubicBezTo>
                    <a:pt x="1134" y="569"/>
                    <a:pt x="961" y="320"/>
                    <a:pt x="692" y="200"/>
                  </a:cubicBezTo>
                  <a:cubicBezTo>
                    <a:pt x="470" y="102"/>
                    <a:pt x="238" y="3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5763635" y="4067964"/>
              <a:ext cx="22099" cy="22128"/>
            </a:xfrm>
            <a:custGeom>
              <a:rect b="b" l="l" r="r" t="t"/>
              <a:pathLst>
                <a:path extrusionOk="0" h="783" w="782">
                  <a:moveTo>
                    <a:pt x="391" y="1"/>
                  </a:moveTo>
                  <a:cubicBezTo>
                    <a:pt x="175" y="1"/>
                    <a:pt x="0" y="176"/>
                    <a:pt x="0" y="392"/>
                  </a:cubicBezTo>
                  <a:cubicBezTo>
                    <a:pt x="0" y="607"/>
                    <a:pt x="175" y="782"/>
                    <a:pt x="391" y="782"/>
                  </a:cubicBezTo>
                  <a:cubicBezTo>
                    <a:pt x="607" y="782"/>
                    <a:pt x="782" y="607"/>
                    <a:pt x="782" y="392"/>
                  </a:cubicBezTo>
                  <a:cubicBezTo>
                    <a:pt x="782" y="176"/>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5697393" y="4061125"/>
              <a:ext cx="44792" cy="46488"/>
            </a:xfrm>
            <a:custGeom>
              <a:rect b="b" l="l" r="r" t="t"/>
              <a:pathLst>
                <a:path extrusionOk="0" h="1645" w="1585">
                  <a:moveTo>
                    <a:pt x="671" y="0"/>
                  </a:moveTo>
                  <a:cubicBezTo>
                    <a:pt x="549" y="0"/>
                    <a:pt x="426" y="32"/>
                    <a:pt x="316" y="96"/>
                  </a:cubicBezTo>
                  <a:cubicBezTo>
                    <a:pt x="118" y="209"/>
                    <a:pt x="2" y="400"/>
                    <a:pt x="1" y="619"/>
                  </a:cubicBezTo>
                  <a:cubicBezTo>
                    <a:pt x="1" y="975"/>
                    <a:pt x="69" y="1316"/>
                    <a:pt x="205" y="1644"/>
                  </a:cubicBezTo>
                  <a:lnTo>
                    <a:pt x="1197" y="1071"/>
                  </a:lnTo>
                  <a:lnTo>
                    <a:pt x="1584" y="846"/>
                  </a:lnTo>
                  <a:cubicBezTo>
                    <a:pt x="1571" y="778"/>
                    <a:pt x="1563" y="707"/>
                    <a:pt x="1563" y="634"/>
                  </a:cubicBezTo>
                  <a:cubicBezTo>
                    <a:pt x="1563" y="561"/>
                    <a:pt x="1571" y="491"/>
                    <a:pt x="1584" y="421"/>
                  </a:cubicBezTo>
                  <a:lnTo>
                    <a:pt x="1014" y="91"/>
                  </a:lnTo>
                  <a:cubicBezTo>
                    <a:pt x="909" y="31"/>
                    <a:pt x="790" y="0"/>
                    <a:pt x="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5785706" y="4104109"/>
              <a:ext cx="49342" cy="40864"/>
            </a:xfrm>
            <a:custGeom>
              <a:rect b="b" l="l" r="r" t="t"/>
              <a:pathLst>
                <a:path extrusionOk="0" h="1446" w="1746">
                  <a:moveTo>
                    <a:pt x="367" y="1"/>
                  </a:moveTo>
                  <a:cubicBezTo>
                    <a:pt x="259" y="92"/>
                    <a:pt x="136" y="164"/>
                    <a:pt x="1" y="212"/>
                  </a:cubicBezTo>
                  <a:lnTo>
                    <a:pt x="1" y="657"/>
                  </a:lnTo>
                  <a:cubicBezTo>
                    <a:pt x="1" y="963"/>
                    <a:pt x="165" y="1227"/>
                    <a:pt x="442" y="1362"/>
                  </a:cubicBezTo>
                  <a:cubicBezTo>
                    <a:pt x="555" y="1418"/>
                    <a:pt x="673" y="1446"/>
                    <a:pt x="789" y="1446"/>
                  </a:cubicBezTo>
                  <a:cubicBezTo>
                    <a:pt x="955" y="1446"/>
                    <a:pt x="1118" y="1390"/>
                    <a:pt x="1257" y="1282"/>
                  </a:cubicBezTo>
                  <a:cubicBezTo>
                    <a:pt x="1441" y="1141"/>
                    <a:pt x="1605" y="979"/>
                    <a:pt x="1746" y="797"/>
                  </a:cubicBez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5730712" y="4104109"/>
              <a:ext cx="32951" cy="51405"/>
            </a:xfrm>
            <a:custGeom>
              <a:rect b="b" l="l" r="r" t="t"/>
              <a:pathLst>
                <a:path extrusionOk="0" h="1819" w="1166">
                  <a:moveTo>
                    <a:pt x="799" y="1"/>
                  </a:moveTo>
                  <a:lnTo>
                    <a:pt x="408" y="227"/>
                  </a:lnTo>
                  <a:cubicBezTo>
                    <a:pt x="146" y="378"/>
                    <a:pt x="0" y="649"/>
                    <a:pt x="16" y="953"/>
                  </a:cubicBezTo>
                  <a:cubicBezTo>
                    <a:pt x="32" y="1252"/>
                    <a:pt x="203" y="1500"/>
                    <a:pt x="474" y="1619"/>
                  </a:cubicBezTo>
                  <a:cubicBezTo>
                    <a:pt x="696" y="1718"/>
                    <a:pt x="927" y="1784"/>
                    <a:pt x="1165" y="1819"/>
                  </a:cubicBezTo>
                  <a:lnTo>
                    <a:pt x="1165" y="212"/>
                  </a:lnTo>
                  <a:cubicBezTo>
                    <a:pt x="1029" y="164"/>
                    <a:pt x="907" y="92"/>
                    <a:pt x="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5807183" y="4050500"/>
              <a:ext cx="44764" cy="46431"/>
            </a:xfrm>
            <a:custGeom>
              <a:rect b="b" l="l" r="r" t="t"/>
              <a:pathLst>
                <a:path extrusionOk="0" h="1643" w="1584">
                  <a:moveTo>
                    <a:pt x="1380" y="1"/>
                  </a:moveTo>
                  <a:lnTo>
                    <a:pt x="0" y="797"/>
                  </a:lnTo>
                  <a:cubicBezTo>
                    <a:pt x="13" y="867"/>
                    <a:pt x="21" y="937"/>
                    <a:pt x="21" y="1010"/>
                  </a:cubicBezTo>
                  <a:cubicBezTo>
                    <a:pt x="21" y="1083"/>
                    <a:pt x="13" y="1154"/>
                    <a:pt x="0" y="1222"/>
                  </a:cubicBezTo>
                  <a:lnTo>
                    <a:pt x="569" y="1552"/>
                  </a:lnTo>
                  <a:cubicBezTo>
                    <a:pt x="674" y="1613"/>
                    <a:pt x="794" y="1643"/>
                    <a:pt x="913" y="1643"/>
                  </a:cubicBezTo>
                  <a:cubicBezTo>
                    <a:pt x="1036" y="1643"/>
                    <a:pt x="1159" y="1612"/>
                    <a:pt x="1269" y="1549"/>
                  </a:cubicBezTo>
                  <a:cubicBezTo>
                    <a:pt x="1467" y="1435"/>
                    <a:pt x="1582" y="1244"/>
                    <a:pt x="1584" y="1024"/>
                  </a:cubicBezTo>
                  <a:cubicBezTo>
                    <a:pt x="1584" y="668"/>
                    <a:pt x="1515" y="327"/>
                    <a:pt x="1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5642230" y="3946588"/>
              <a:ext cx="265644" cy="265644"/>
            </a:xfrm>
            <a:custGeom>
              <a:rect b="b" l="l" r="r" t="t"/>
              <a:pathLst>
                <a:path extrusionOk="0" h="9400" w="9400">
                  <a:moveTo>
                    <a:pt x="4687" y="1171"/>
                  </a:moveTo>
                  <a:cubicBezTo>
                    <a:pt x="5172" y="1171"/>
                    <a:pt x="5643" y="1270"/>
                    <a:pt x="6085" y="1466"/>
                  </a:cubicBezTo>
                  <a:cubicBezTo>
                    <a:pt x="6622" y="1702"/>
                    <a:pt x="6975" y="2215"/>
                    <a:pt x="7007" y="2804"/>
                  </a:cubicBezTo>
                  <a:cubicBezTo>
                    <a:pt x="7008" y="2838"/>
                    <a:pt x="6998" y="2868"/>
                    <a:pt x="6998" y="2900"/>
                  </a:cubicBezTo>
                  <a:lnTo>
                    <a:pt x="7185" y="2793"/>
                  </a:lnTo>
                  <a:cubicBezTo>
                    <a:pt x="7246" y="2758"/>
                    <a:pt x="7313" y="2741"/>
                    <a:pt x="7379" y="2741"/>
                  </a:cubicBezTo>
                  <a:cubicBezTo>
                    <a:pt x="7514" y="2741"/>
                    <a:pt x="7646" y="2810"/>
                    <a:pt x="7718" y="2935"/>
                  </a:cubicBezTo>
                  <a:cubicBezTo>
                    <a:pt x="8039" y="3488"/>
                    <a:pt x="8202" y="4077"/>
                    <a:pt x="8202" y="4687"/>
                  </a:cubicBezTo>
                  <a:cubicBezTo>
                    <a:pt x="8199" y="5188"/>
                    <a:pt x="7946" y="5620"/>
                    <a:pt x="7529" y="5876"/>
                  </a:cubicBezTo>
                  <a:lnTo>
                    <a:pt x="7575" y="5904"/>
                  </a:lnTo>
                  <a:cubicBezTo>
                    <a:pt x="7763" y="6012"/>
                    <a:pt x="7826" y="6253"/>
                    <a:pt x="7718" y="6438"/>
                  </a:cubicBezTo>
                  <a:cubicBezTo>
                    <a:pt x="7485" y="6842"/>
                    <a:pt x="7180" y="7190"/>
                    <a:pt x="6813" y="7474"/>
                  </a:cubicBezTo>
                  <a:cubicBezTo>
                    <a:pt x="6534" y="7689"/>
                    <a:pt x="6202" y="7799"/>
                    <a:pt x="5866" y="7799"/>
                  </a:cubicBezTo>
                  <a:cubicBezTo>
                    <a:pt x="5632" y="7799"/>
                    <a:pt x="5396" y="7746"/>
                    <a:pt x="5175" y="7638"/>
                  </a:cubicBezTo>
                  <a:cubicBezTo>
                    <a:pt x="5139" y="7620"/>
                    <a:pt x="5111" y="7593"/>
                    <a:pt x="5078" y="7572"/>
                  </a:cubicBezTo>
                  <a:lnTo>
                    <a:pt x="5078" y="7811"/>
                  </a:lnTo>
                  <a:cubicBezTo>
                    <a:pt x="5078" y="8027"/>
                    <a:pt x="4903" y="8202"/>
                    <a:pt x="4687" y="8202"/>
                  </a:cubicBezTo>
                  <a:cubicBezTo>
                    <a:pt x="4201" y="8202"/>
                    <a:pt x="3730" y="8103"/>
                    <a:pt x="3289" y="7909"/>
                  </a:cubicBezTo>
                  <a:cubicBezTo>
                    <a:pt x="2752" y="7671"/>
                    <a:pt x="2399" y="7158"/>
                    <a:pt x="2367" y="6569"/>
                  </a:cubicBezTo>
                  <a:cubicBezTo>
                    <a:pt x="2366" y="6535"/>
                    <a:pt x="2376" y="6505"/>
                    <a:pt x="2376" y="6473"/>
                  </a:cubicBezTo>
                  <a:lnTo>
                    <a:pt x="2376" y="6473"/>
                  </a:lnTo>
                  <a:lnTo>
                    <a:pt x="2189" y="6581"/>
                  </a:lnTo>
                  <a:cubicBezTo>
                    <a:pt x="2128" y="6616"/>
                    <a:pt x="2061" y="6633"/>
                    <a:pt x="1994" y="6633"/>
                  </a:cubicBezTo>
                  <a:cubicBezTo>
                    <a:pt x="1860" y="6633"/>
                    <a:pt x="1729" y="6564"/>
                    <a:pt x="1655" y="6438"/>
                  </a:cubicBezTo>
                  <a:cubicBezTo>
                    <a:pt x="1335" y="5885"/>
                    <a:pt x="1171" y="5296"/>
                    <a:pt x="1171" y="4687"/>
                  </a:cubicBezTo>
                  <a:cubicBezTo>
                    <a:pt x="1174" y="4185"/>
                    <a:pt x="1426" y="3753"/>
                    <a:pt x="1845" y="3497"/>
                  </a:cubicBezTo>
                  <a:lnTo>
                    <a:pt x="1798" y="3469"/>
                  </a:lnTo>
                  <a:cubicBezTo>
                    <a:pt x="1610" y="3361"/>
                    <a:pt x="1548" y="3121"/>
                    <a:pt x="1655" y="2935"/>
                  </a:cubicBezTo>
                  <a:cubicBezTo>
                    <a:pt x="1889" y="2532"/>
                    <a:pt x="2193" y="2183"/>
                    <a:pt x="2561" y="1899"/>
                  </a:cubicBezTo>
                  <a:cubicBezTo>
                    <a:pt x="2839" y="1684"/>
                    <a:pt x="3172" y="1574"/>
                    <a:pt x="3508" y="1574"/>
                  </a:cubicBezTo>
                  <a:cubicBezTo>
                    <a:pt x="3742" y="1574"/>
                    <a:pt x="3978" y="1627"/>
                    <a:pt x="4198" y="1735"/>
                  </a:cubicBezTo>
                  <a:cubicBezTo>
                    <a:pt x="4235" y="1753"/>
                    <a:pt x="4263" y="1782"/>
                    <a:pt x="4296" y="1801"/>
                  </a:cubicBezTo>
                  <a:lnTo>
                    <a:pt x="4296" y="1562"/>
                  </a:lnTo>
                  <a:cubicBezTo>
                    <a:pt x="4296" y="1346"/>
                    <a:pt x="4471" y="1171"/>
                    <a:pt x="4687" y="1171"/>
                  </a:cubicBezTo>
                  <a:close/>
                  <a:moveTo>
                    <a:pt x="4687" y="0"/>
                  </a:moveTo>
                  <a:cubicBezTo>
                    <a:pt x="2099" y="0"/>
                    <a:pt x="0" y="2098"/>
                    <a:pt x="0" y="4687"/>
                  </a:cubicBezTo>
                  <a:cubicBezTo>
                    <a:pt x="0" y="7275"/>
                    <a:pt x="2099" y="9399"/>
                    <a:pt x="4687" y="9399"/>
                  </a:cubicBezTo>
                  <a:cubicBezTo>
                    <a:pt x="7275" y="9399"/>
                    <a:pt x="9399" y="7275"/>
                    <a:pt x="9399" y="4687"/>
                  </a:cubicBezTo>
                  <a:cubicBezTo>
                    <a:pt x="9399" y="2098"/>
                    <a:pt x="7275" y="0"/>
                    <a:pt x="4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56"/>
          <p:cNvGrpSpPr/>
          <p:nvPr/>
        </p:nvGrpSpPr>
        <p:grpSpPr>
          <a:xfrm>
            <a:off x="4790982" y="3890661"/>
            <a:ext cx="379051" cy="309080"/>
            <a:chOff x="4790982" y="3890661"/>
            <a:chExt cx="379051" cy="309080"/>
          </a:xfrm>
        </p:grpSpPr>
        <p:sp>
          <p:nvSpPr>
            <p:cNvPr id="622" name="Google Shape;622;p56"/>
            <p:cNvSpPr/>
            <p:nvPr/>
          </p:nvSpPr>
          <p:spPr>
            <a:xfrm>
              <a:off x="4790982" y="4133499"/>
              <a:ext cx="335503" cy="66241"/>
            </a:xfrm>
            <a:custGeom>
              <a:rect b="b" l="l" r="r" t="t"/>
              <a:pathLst>
                <a:path extrusionOk="0" h="2344" w="11872">
                  <a:moveTo>
                    <a:pt x="2434" y="0"/>
                  </a:moveTo>
                  <a:lnTo>
                    <a:pt x="2434" y="780"/>
                  </a:lnTo>
                  <a:lnTo>
                    <a:pt x="1236" y="780"/>
                  </a:lnTo>
                  <a:cubicBezTo>
                    <a:pt x="1020" y="780"/>
                    <a:pt x="845" y="955"/>
                    <a:pt x="845" y="1171"/>
                  </a:cubicBezTo>
                  <a:lnTo>
                    <a:pt x="845" y="1562"/>
                  </a:lnTo>
                  <a:lnTo>
                    <a:pt x="454" y="1562"/>
                  </a:lnTo>
                  <a:cubicBezTo>
                    <a:pt x="285" y="1562"/>
                    <a:pt x="132" y="1668"/>
                    <a:pt x="84" y="1829"/>
                  </a:cubicBezTo>
                  <a:cubicBezTo>
                    <a:pt x="1" y="2098"/>
                    <a:pt x="199" y="2343"/>
                    <a:pt x="456" y="2343"/>
                  </a:cubicBezTo>
                  <a:lnTo>
                    <a:pt x="11419" y="2343"/>
                  </a:lnTo>
                  <a:cubicBezTo>
                    <a:pt x="11587" y="2343"/>
                    <a:pt x="11740" y="2237"/>
                    <a:pt x="11790" y="2077"/>
                  </a:cubicBezTo>
                  <a:cubicBezTo>
                    <a:pt x="11871" y="1808"/>
                    <a:pt x="11673" y="1562"/>
                    <a:pt x="11418" y="1562"/>
                  </a:cubicBezTo>
                  <a:lnTo>
                    <a:pt x="11027" y="1562"/>
                  </a:lnTo>
                  <a:lnTo>
                    <a:pt x="11027" y="1171"/>
                  </a:lnTo>
                  <a:cubicBezTo>
                    <a:pt x="11027" y="955"/>
                    <a:pt x="10852" y="780"/>
                    <a:pt x="10636" y="780"/>
                  </a:cubicBezTo>
                  <a:lnTo>
                    <a:pt x="9465" y="780"/>
                  </a:lnTo>
                  <a:lnTo>
                    <a:pt x="9465" y="0"/>
                  </a:lnTo>
                  <a:lnTo>
                    <a:pt x="8684" y="0"/>
                  </a:lnTo>
                  <a:lnTo>
                    <a:pt x="8684" y="780"/>
                  </a:lnTo>
                  <a:lnTo>
                    <a:pt x="7512" y="780"/>
                  </a:lnTo>
                  <a:cubicBezTo>
                    <a:pt x="7296" y="780"/>
                    <a:pt x="7121" y="955"/>
                    <a:pt x="7121" y="1171"/>
                  </a:cubicBezTo>
                  <a:lnTo>
                    <a:pt x="7121" y="1562"/>
                  </a:lnTo>
                  <a:lnTo>
                    <a:pt x="4778" y="1562"/>
                  </a:lnTo>
                  <a:lnTo>
                    <a:pt x="4778" y="1171"/>
                  </a:lnTo>
                  <a:cubicBezTo>
                    <a:pt x="4778" y="955"/>
                    <a:pt x="4603" y="780"/>
                    <a:pt x="4387" y="780"/>
                  </a:cubicBezTo>
                  <a:lnTo>
                    <a:pt x="3215" y="780"/>
                  </a:lnTo>
                  <a:lnTo>
                    <a:pt x="3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4808786" y="3971598"/>
              <a:ext cx="79354" cy="58894"/>
            </a:xfrm>
            <a:custGeom>
              <a:rect b="b" l="l" r="r" t="t"/>
              <a:pathLst>
                <a:path extrusionOk="0" h="2084" w="2808">
                  <a:moveTo>
                    <a:pt x="464" y="0"/>
                  </a:moveTo>
                  <a:lnTo>
                    <a:pt x="1" y="2084"/>
                  </a:lnTo>
                  <a:lnTo>
                    <a:pt x="2344" y="2084"/>
                  </a:ln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4897635" y="3971598"/>
              <a:ext cx="79354" cy="58894"/>
            </a:xfrm>
            <a:custGeom>
              <a:rect b="b" l="l" r="r" t="t"/>
              <a:pathLst>
                <a:path extrusionOk="0" h="2084" w="2808">
                  <a:moveTo>
                    <a:pt x="464" y="0"/>
                  </a:moveTo>
                  <a:lnTo>
                    <a:pt x="0" y="2084"/>
                  </a:lnTo>
                  <a:lnTo>
                    <a:pt x="2345" y="2084"/>
                  </a:ln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4915637" y="3890661"/>
              <a:ext cx="77093" cy="58866"/>
            </a:xfrm>
            <a:custGeom>
              <a:rect b="b" l="l" r="r" t="t"/>
              <a:pathLst>
                <a:path extrusionOk="0" h="2083" w="2728">
                  <a:moveTo>
                    <a:pt x="463" y="1"/>
                  </a:moveTo>
                  <a:lnTo>
                    <a:pt x="1" y="2083"/>
                  </a:lnTo>
                  <a:lnTo>
                    <a:pt x="2344" y="2083"/>
                  </a:lnTo>
                  <a:lnTo>
                    <a:pt x="2701" y="475"/>
                  </a:lnTo>
                  <a:cubicBezTo>
                    <a:pt x="2727" y="359"/>
                    <a:pt x="2698" y="238"/>
                    <a:pt x="2625" y="146"/>
                  </a:cubicBezTo>
                  <a:cubicBezTo>
                    <a:pt x="2551" y="53"/>
                    <a:pt x="2439" y="1"/>
                    <a:pt x="2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6"/>
            <p:cNvSpPr/>
            <p:nvPr/>
          </p:nvSpPr>
          <p:spPr>
            <a:xfrm>
              <a:off x="4791575" y="4052534"/>
              <a:ext cx="78563" cy="58894"/>
            </a:xfrm>
            <a:custGeom>
              <a:rect b="b" l="l" r="r" t="t"/>
              <a:pathLst>
                <a:path extrusionOk="0" h="2084" w="2780">
                  <a:moveTo>
                    <a:pt x="436" y="0"/>
                  </a:moveTo>
                  <a:lnTo>
                    <a:pt x="53" y="1608"/>
                  </a:lnTo>
                  <a:cubicBezTo>
                    <a:pt x="0" y="1852"/>
                    <a:pt x="184" y="2084"/>
                    <a:pt x="435" y="2084"/>
                  </a:cubicBezTo>
                  <a:lnTo>
                    <a:pt x="2317" y="2084"/>
                  </a:lnTo>
                  <a:lnTo>
                    <a:pt x="27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4826787" y="3890661"/>
              <a:ext cx="79326" cy="58866"/>
            </a:xfrm>
            <a:custGeom>
              <a:rect b="b" l="l" r="r" t="t"/>
              <a:pathLst>
                <a:path extrusionOk="0" h="2083" w="2807">
                  <a:moveTo>
                    <a:pt x="777" y="1"/>
                  </a:moveTo>
                  <a:cubicBezTo>
                    <a:pt x="594" y="1"/>
                    <a:pt x="435" y="127"/>
                    <a:pt x="396" y="305"/>
                  </a:cubicBezTo>
                  <a:lnTo>
                    <a:pt x="1" y="2083"/>
                  </a:lnTo>
                  <a:lnTo>
                    <a:pt x="2344" y="2083"/>
                  </a:lnTo>
                  <a:lnTo>
                    <a:pt x="28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4879662" y="4052534"/>
              <a:ext cx="79354" cy="58894"/>
            </a:xfrm>
            <a:custGeom>
              <a:rect b="b" l="l" r="r" t="t"/>
              <a:pathLst>
                <a:path extrusionOk="0" h="2084" w="2808">
                  <a:moveTo>
                    <a:pt x="463" y="0"/>
                  </a:moveTo>
                  <a:lnTo>
                    <a:pt x="1" y="2084"/>
                  </a:lnTo>
                  <a:lnTo>
                    <a:pt x="2030" y="2084"/>
                  </a:lnTo>
                  <a:cubicBezTo>
                    <a:pt x="2214" y="2084"/>
                    <a:pt x="2372" y="1957"/>
                    <a:pt x="2412" y="1777"/>
                  </a:cubicBez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6"/>
            <p:cNvSpPr/>
            <p:nvPr/>
          </p:nvSpPr>
          <p:spPr>
            <a:xfrm>
              <a:off x="4985411" y="3971598"/>
              <a:ext cx="79354" cy="58894"/>
            </a:xfrm>
            <a:custGeom>
              <a:rect b="b" l="l" r="r" t="t"/>
              <a:pathLst>
                <a:path extrusionOk="0" h="2084" w="2808">
                  <a:moveTo>
                    <a:pt x="464" y="0"/>
                  </a:moveTo>
                  <a:lnTo>
                    <a:pt x="0" y="2084"/>
                  </a:lnTo>
                  <a:lnTo>
                    <a:pt x="2343" y="2084"/>
                  </a:ln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6"/>
            <p:cNvSpPr/>
            <p:nvPr/>
          </p:nvSpPr>
          <p:spPr>
            <a:xfrm>
              <a:off x="5074232" y="3971598"/>
              <a:ext cx="79354" cy="58894"/>
            </a:xfrm>
            <a:custGeom>
              <a:rect b="b" l="l" r="r" t="t"/>
              <a:pathLst>
                <a:path extrusionOk="0" h="2084" w="2808">
                  <a:moveTo>
                    <a:pt x="465" y="0"/>
                  </a:moveTo>
                  <a:lnTo>
                    <a:pt x="1" y="2084"/>
                  </a:lnTo>
                  <a:lnTo>
                    <a:pt x="2346" y="2084"/>
                  </a:ln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5092262" y="3890661"/>
              <a:ext cx="77772" cy="58866"/>
            </a:xfrm>
            <a:custGeom>
              <a:rect b="b" l="l" r="r" t="t"/>
              <a:pathLst>
                <a:path extrusionOk="0" h="2083" w="2752">
                  <a:moveTo>
                    <a:pt x="462" y="1"/>
                  </a:moveTo>
                  <a:lnTo>
                    <a:pt x="0" y="2083"/>
                  </a:lnTo>
                  <a:lnTo>
                    <a:pt x="2343" y="2083"/>
                  </a:lnTo>
                  <a:lnTo>
                    <a:pt x="2727" y="475"/>
                  </a:lnTo>
                  <a:cubicBezTo>
                    <a:pt x="2752" y="359"/>
                    <a:pt x="2724" y="238"/>
                    <a:pt x="2649" y="146"/>
                  </a:cubicBezTo>
                  <a:cubicBezTo>
                    <a:pt x="2575" y="53"/>
                    <a:pt x="2464" y="1"/>
                    <a:pt x="2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4968879" y="4052534"/>
              <a:ext cx="77856" cy="58894"/>
            </a:xfrm>
            <a:custGeom>
              <a:rect b="b" l="l" r="r" t="t"/>
              <a:pathLst>
                <a:path extrusionOk="0" h="2084" w="2755">
                  <a:moveTo>
                    <a:pt x="412" y="0"/>
                  </a:moveTo>
                  <a:lnTo>
                    <a:pt x="54" y="1608"/>
                  </a:lnTo>
                  <a:cubicBezTo>
                    <a:pt x="1" y="1852"/>
                    <a:pt x="186" y="2084"/>
                    <a:pt x="436" y="2084"/>
                  </a:cubicBezTo>
                  <a:lnTo>
                    <a:pt x="2293" y="2084"/>
                  </a:lnTo>
                  <a:lnTo>
                    <a:pt x="2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5003356" y="3890661"/>
              <a:ext cx="79354" cy="58866"/>
            </a:xfrm>
            <a:custGeom>
              <a:rect b="b" l="l" r="r" t="t"/>
              <a:pathLst>
                <a:path extrusionOk="0" h="2083" w="2808">
                  <a:moveTo>
                    <a:pt x="778" y="1"/>
                  </a:moveTo>
                  <a:cubicBezTo>
                    <a:pt x="594" y="1"/>
                    <a:pt x="437" y="127"/>
                    <a:pt x="396" y="305"/>
                  </a:cubicBezTo>
                  <a:lnTo>
                    <a:pt x="1" y="2083"/>
                  </a:lnTo>
                  <a:lnTo>
                    <a:pt x="2346" y="2083"/>
                  </a:lnTo>
                  <a:lnTo>
                    <a:pt x="28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5056287" y="4052534"/>
              <a:ext cx="79326" cy="58894"/>
            </a:xfrm>
            <a:custGeom>
              <a:rect b="b" l="l" r="r" t="t"/>
              <a:pathLst>
                <a:path extrusionOk="0" h="2084" w="2807">
                  <a:moveTo>
                    <a:pt x="462" y="0"/>
                  </a:moveTo>
                  <a:lnTo>
                    <a:pt x="0" y="2084"/>
                  </a:lnTo>
                  <a:lnTo>
                    <a:pt x="2030" y="2084"/>
                  </a:lnTo>
                  <a:cubicBezTo>
                    <a:pt x="2214" y="2084"/>
                    <a:pt x="2371" y="1957"/>
                    <a:pt x="2412" y="1777"/>
                  </a:cubicBez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56"/>
          <p:cNvGrpSpPr/>
          <p:nvPr/>
        </p:nvGrpSpPr>
        <p:grpSpPr>
          <a:xfrm>
            <a:off x="3976020" y="3890633"/>
            <a:ext cx="377751" cy="376819"/>
            <a:chOff x="3976020" y="3890633"/>
            <a:chExt cx="377751" cy="376819"/>
          </a:xfrm>
        </p:grpSpPr>
        <p:sp>
          <p:nvSpPr>
            <p:cNvPr id="636" name="Google Shape;636;p56"/>
            <p:cNvSpPr/>
            <p:nvPr/>
          </p:nvSpPr>
          <p:spPr>
            <a:xfrm>
              <a:off x="3976020" y="4156277"/>
              <a:ext cx="377751" cy="111175"/>
            </a:xfrm>
            <a:custGeom>
              <a:rect b="b" l="l" r="r" t="t"/>
              <a:pathLst>
                <a:path extrusionOk="0" h="3934" w="13367">
                  <a:moveTo>
                    <a:pt x="1189" y="1"/>
                  </a:moveTo>
                  <a:cubicBezTo>
                    <a:pt x="1009" y="1"/>
                    <a:pt x="853" y="123"/>
                    <a:pt x="811" y="297"/>
                  </a:cubicBezTo>
                  <a:lnTo>
                    <a:pt x="30" y="3447"/>
                  </a:lnTo>
                  <a:cubicBezTo>
                    <a:pt x="0" y="3564"/>
                    <a:pt x="27" y="3688"/>
                    <a:pt x="101" y="3783"/>
                  </a:cubicBezTo>
                  <a:cubicBezTo>
                    <a:pt x="174" y="3878"/>
                    <a:pt x="288" y="3933"/>
                    <a:pt x="409" y="3933"/>
                  </a:cubicBezTo>
                  <a:lnTo>
                    <a:pt x="12959" y="3933"/>
                  </a:lnTo>
                  <a:cubicBezTo>
                    <a:pt x="13080" y="3933"/>
                    <a:pt x="13193" y="3878"/>
                    <a:pt x="13266" y="3783"/>
                  </a:cubicBezTo>
                  <a:cubicBezTo>
                    <a:pt x="13341" y="3688"/>
                    <a:pt x="13367" y="3564"/>
                    <a:pt x="13338" y="3447"/>
                  </a:cubicBezTo>
                  <a:lnTo>
                    <a:pt x="12556" y="297"/>
                  </a:lnTo>
                  <a:cubicBezTo>
                    <a:pt x="12512" y="123"/>
                    <a:pt x="12358" y="1"/>
                    <a:pt x="12178" y="1"/>
                  </a:cubicBezTo>
                  <a:lnTo>
                    <a:pt x="10955" y="1"/>
                  </a:lnTo>
                  <a:lnTo>
                    <a:pt x="11199" y="851"/>
                  </a:lnTo>
                  <a:cubicBezTo>
                    <a:pt x="11298" y="1203"/>
                    <a:pt x="11226" y="1587"/>
                    <a:pt x="11006" y="1879"/>
                  </a:cubicBezTo>
                  <a:cubicBezTo>
                    <a:pt x="10786" y="2170"/>
                    <a:pt x="10438" y="2345"/>
                    <a:pt x="10072" y="2345"/>
                  </a:cubicBezTo>
                  <a:lnTo>
                    <a:pt x="3296" y="2345"/>
                  </a:lnTo>
                  <a:cubicBezTo>
                    <a:pt x="2930" y="2345"/>
                    <a:pt x="2581" y="2170"/>
                    <a:pt x="2361" y="1879"/>
                  </a:cubicBezTo>
                  <a:cubicBezTo>
                    <a:pt x="2141" y="1587"/>
                    <a:pt x="2069" y="1203"/>
                    <a:pt x="2169" y="852"/>
                  </a:cubicBezTo>
                  <a:lnTo>
                    <a:pt x="24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6"/>
            <p:cNvSpPr/>
            <p:nvPr/>
          </p:nvSpPr>
          <p:spPr>
            <a:xfrm>
              <a:off x="4095503" y="4034872"/>
              <a:ext cx="138785" cy="22099"/>
            </a:xfrm>
            <a:custGeom>
              <a:rect b="b" l="l" r="r" t="t"/>
              <a:pathLst>
                <a:path extrusionOk="0" h="782" w="4911">
                  <a:moveTo>
                    <a:pt x="224" y="1"/>
                  </a:moveTo>
                  <a:lnTo>
                    <a:pt x="1" y="781"/>
                  </a:lnTo>
                  <a:lnTo>
                    <a:pt x="4910" y="781"/>
                  </a:lnTo>
                  <a:lnTo>
                    <a:pt x="46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4120739" y="3890633"/>
              <a:ext cx="88313" cy="78026"/>
            </a:xfrm>
            <a:custGeom>
              <a:rect b="b" l="l" r="r" t="t"/>
              <a:pathLst>
                <a:path extrusionOk="0" h="2761" w="3125">
                  <a:moveTo>
                    <a:pt x="1076" y="0"/>
                  </a:moveTo>
                  <a:cubicBezTo>
                    <a:pt x="901" y="0"/>
                    <a:pt x="748" y="117"/>
                    <a:pt x="700" y="284"/>
                  </a:cubicBezTo>
                  <a:lnTo>
                    <a:pt x="0" y="2760"/>
                  </a:lnTo>
                  <a:lnTo>
                    <a:pt x="3125" y="2760"/>
                  </a:lnTo>
                  <a:lnTo>
                    <a:pt x="2425" y="284"/>
                  </a:lnTo>
                  <a:cubicBezTo>
                    <a:pt x="2377" y="117"/>
                    <a:pt x="2224" y="0"/>
                    <a:pt x="2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p:nvPr/>
          </p:nvSpPr>
          <p:spPr>
            <a:xfrm>
              <a:off x="4057607" y="4123184"/>
              <a:ext cx="214635" cy="77291"/>
            </a:xfrm>
            <a:custGeom>
              <a:rect b="b" l="l" r="r" t="t"/>
              <a:pathLst>
                <a:path extrusionOk="0" h="2735" w="7595">
                  <a:moveTo>
                    <a:pt x="673" y="1"/>
                  </a:moveTo>
                  <a:lnTo>
                    <a:pt x="34" y="2236"/>
                  </a:lnTo>
                  <a:cubicBezTo>
                    <a:pt x="0" y="2354"/>
                    <a:pt x="24" y="2481"/>
                    <a:pt x="98" y="2579"/>
                  </a:cubicBezTo>
                  <a:cubicBezTo>
                    <a:pt x="171" y="2676"/>
                    <a:pt x="286" y="2735"/>
                    <a:pt x="409" y="2735"/>
                  </a:cubicBezTo>
                  <a:lnTo>
                    <a:pt x="7185" y="2735"/>
                  </a:lnTo>
                  <a:cubicBezTo>
                    <a:pt x="7307" y="2735"/>
                    <a:pt x="7422" y="2676"/>
                    <a:pt x="7497" y="2579"/>
                  </a:cubicBezTo>
                  <a:cubicBezTo>
                    <a:pt x="7571" y="2481"/>
                    <a:pt x="7594" y="2354"/>
                    <a:pt x="7561" y="2236"/>
                  </a:cubicBezTo>
                  <a:lnTo>
                    <a:pt x="69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6"/>
            <p:cNvSpPr/>
            <p:nvPr/>
          </p:nvSpPr>
          <p:spPr>
            <a:xfrm>
              <a:off x="4108135" y="3990701"/>
              <a:ext cx="113549" cy="22128"/>
            </a:xfrm>
            <a:custGeom>
              <a:rect b="b" l="l" r="r" t="t"/>
              <a:pathLst>
                <a:path extrusionOk="0" h="783" w="4018">
                  <a:moveTo>
                    <a:pt x="223" y="1"/>
                  </a:moveTo>
                  <a:lnTo>
                    <a:pt x="0" y="782"/>
                  </a:lnTo>
                  <a:lnTo>
                    <a:pt x="4017" y="782"/>
                  </a:lnTo>
                  <a:lnTo>
                    <a:pt x="37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
            <p:cNvSpPr/>
            <p:nvPr/>
          </p:nvSpPr>
          <p:spPr>
            <a:xfrm>
              <a:off x="4082899" y="4079014"/>
              <a:ext cx="164021" cy="22128"/>
            </a:xfrm>
            <a:custGeom>
              <a:rect b="b" l="l" r="r" t="t"/>
              <a:pathLst>
                <a:path extrusionOk="0" h="783" w="5804">
                  <a:moveTo>
                    <a:pt x="224" y="1"/>
                  </a:moveTo>
                  <a:lnTo>
                    <a:pt x="1" y="782"/>
                  </a:lnTo>
                  <a:lnTo>
                    <a:pt x="5804" y="782"/>
                  </a:lnTo>
                  <a:lnTo>
                    <a:pt x="55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56"/>
          <p:cNvGrpSpPr/>
          <p:nvPr/>
        </p:nvGrpSpPr>
        <p:grpSpPr>
          <a:xfrm>
            <a:off x="7241689" y="3294121"/>
            <a:ext cx="376762" cy="287037"/>
            <a:chOff x="7241689" y="3294121"/>
            <a:chExt cx="376762" cy="287037"/>
          </a:xfrm>
        </p:grpSpPr>
        <p:sp>
          <p:nvSpPr>
            <p:cNvPr id="643" name="Google Shape;643;p56"/>
            <p:cNvSpPr/>
            <p:nvPr/>
          </p:nvSpPr>
          <p:spPr>
            <a:xfrm>
              <a:off x="7496764" y="3404504"/>
              <a:ext cx="121688" cy="176653"/>
            </a:xfrm>
            <a:custGeom>
              <a:rect b="b" l="l" r="r" t="t"/>
              <a:pathLst>
                <a:path extrusionOk="0" h="6251" w="4306">
                  <a:moveTo>
                    <a:pt x="1572" y="1"/>
                  </a:moveTo>
                  <a:cubicBezTo>
                    <a:pt x="1356" y="1"/>
                    <a:pt x="1181" y="176"/>
                    <a:pt x="1181" y="392"/>
                  </a:cubicBezTo>
                  <a:lnTo>
                    <a:pt x="1181" y="3906"/>
                  </a:lnTo>
                  <a:lnTo>
                    <a:pt x="0" y="3906"/>
                  </a:lnTo>
                  <a:cubicBezTo>
                    <a:pt x="248" y="4234"/>
                    <a:pt x="400" y="4636"/>
                    <a:pt x="400" y="5078"/>
                  </a:cubicBezTo>
                  <a:cubicBezTo>
                    <a:pt x="400" y="5212"/>
                    <a:pt x="387" y="5342"/>
                    <a:pt x="360" y="5469"/>
                  </a:cubicBezTo>
                  <a:lnTo>
                    <a:pt x="1398" y="5469"/>
                  </a:lnTo>
                  <a:cubicBezTo>
                    <a:pt x="1668" y="5934"/>
                    <a:pt x="2167" y="6250"/>
                    <a:pt x="2744" y="6250"/>
                  </a:cubicBezTo>
                  <a:lnTo>
                    <a:pt x="3915" y="6250"/>
                  </a:lnTo>
                  <a:cubicBezTo>
                    <a:pt x="4131" y="6250"/>
                    <a:pt x="4306" y="6075"/>
                    <a:pt x="4306" y="5860"/>
                  </a:cubicBezTo>
                  <a:cubicBezTo>
                    <a:pt x="4306" y="5644"/>
                    <a:pt x="4131" y="5469"/>
                    <a:pt x="3915" y="5469"/>
                  </a:cubicBezTo>
                  <a:cubicBezTo>
                    <a:pt x="3269" y="5469"/>
                    <a:pt x="2744" y="4942"/>
                    <a:pt x="2744" y="4297"/>
                  </a:cubicBezTo>
                  <a:lnTo>
                    <a:pt x="2744" y="392"/>
                  </a:lnTo>
                  <a:cubicBezTo>
                    <a:pt x="2744" y="176"/>
                    <a:pt x="2569" y="1"/>
                    <a:pt x="2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7241689" y="3492817"/>
              <a:ext cx="244336" cy="88341"/>
            </a:xfrm>
            <a:custGeom>
              <a:rect b="b" l="l" r="r" t="t"/>
              <a:pathLst>
                <a:path extrusionOk="0" h="3126" w="8646">
                  <a:moveTo>
                    <a:pt x="1562" y="1"/>
                  </a:moveTo>
                  <a:lnTo>
                    <a:pt x="1562" y="781"/>
                  </a:lnTo>
                  <a:lnTo>
                    <a:pt x="1171" y="781"/>
                  </a:lnTo>
                  <a:cubicBezTo>
                    <a:pt x="524" y="781"/>
                    <a:pt x="0" y="1306"/>
                    <a:pt x="0" y="1953"/>
                  </a:cubicBezTo>
                  <a:cubicBezTo>
                    <a:pt x="0" y="2600"/>
                    <a:pt x="525" y="3125"/>
                    <a:pt x="1171" y="3125"/>
                  </a:cubicBezTo>
                  <a:lnTo>
                    <a:pt x="7473" y="3125"/>
                  </a:lnTo>
                  <a:cubicBezTo>
                    <a:pt x="8121" y="3125"/>
                    <a:pt x="8646" y="2600"/>
                    <a:pt x="8646" y="1953"/>
                  </a:cubicBezTo>
                  <a:cubicBezTo>
                    <a:pt x="8646" y="1306"/>
                    <a:pt x="8121" y="781"/>
                    <a:pt x="7473" y="781"/>
                  </a:cubicBezTo>
                  <a:lnTo>
                    <a:pt x="7056" y="781"/>
                  </a:lnTo>
                  <a:lnTo>
                    <a:pt x="70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7330002" y="3294121"/>
              <a:ext cx="133189" cy="110412"/>
            </a:xfrm>
            <a:custGeom>
              <a:rect b="b" l="l" r="r" t="t"/>
              <a:pathLst>
                <a:path extrusionOk="0" h="3907" w="4713">
                  <a:moveTo>
                    <a:pt x="391" y="1"/>
                  </a:moveTo>
                  <a:cubicBezTo>
                    <a:pt x="175" y="1"/>
                    <a:pt x="0" y="176"/>
                    <a:pt x="0" y="391"/>
                  </a:cubicBezTo>
                  <a:cubicBezTo>
                    <a:pt x="0" y="607"/>
                    <a:pt x="175" y="782"/>
                    <a:pt x="391" y="782"/>
                  </a:cubicBezTo>
                  <a:lnTo>
                    <a:pt x="782" y="782"/>
                  </a:lnTo>
                  <a:lnTo>
                    <a:pt x="782" y="3907"/>
                  </a:lnTo>
                  <a:lnTo>
                    <a:pt x="3931" y="3907"/>
                  </a:lnTo>
                  <a:lnTo>
                    <a:pt x="3931" y="782"/>
                  </a:lnTo>
                  <a:lnTo>
                    <a:pt x="4322" y="782"/>
                  </a:lnTo>
                  <a:cubicBezTo>
                    <a:pt x="4538" y="782"/>
                    <a:pt x="4713" y="607"/>
                    <a:pt x="4713" y="391"/>
                  </a:cubicBezTo>
                  <a:cubicBezTo>
                    <a:pt x="4713" y="176"/>
                    <a:pt x="4538" y="1"/>
                    <a:pt x="4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p:nvPr/>
          </p:nvSpPr>
          <p:spPr>
            <a:xfrm>
              <a:off x="7241689" y="3316220"/>
              <a:ext cx="244336" cy="154554"/>
            </a:xfrm>
            <a:custGeom>
              <a:rect b="b" l="l" r="r" t="t"/>
              <a:pathLst>
                <a:path extrusionOk="0" h="5469" w="8646">
                  <a:moveTo>
                    <a:pt x="391" y="0"/>
                  </a:moveTo>
                  <a:cubicBezTo>
                    <a:pt x="175" y="0"/>
                    <a:pt x="0" y="174"/>
                    <a:pt x="0" y="391"/>
                  </a:cubicBezTo>
                  <a:cubicBezTo>
                    <a:pt x="0" y="607"/>
                    <a:pt x="175" y="780"/>
                    <a:pt x="391" y="780"/>
                  </a:cubicBezTo>
                  <a:lnTo>
                    <a:pt x="782" y="780"/>
                  </a:lnTo>
                  <a:lnTo>
                    <a:pt x="782" y="1562"/>
                  </a:lnTo>
                  <a:lnTo>
                    <a:pt x="391" y="1562"/>
                  </a:lnTo>
                  <a:cubicBezTo>
                    <a:pt x="175" y="1562"/>
                    <a:pt x="0" y="1737"/>
                    <a:pt x="0" y="1953"/>
                  </a:cubicBezTo>
                  <a:lnTo>
                    <a:pt x="0" y="5077"/>
                  </a:lnTo>
                  <a:cubicBezTo>
                    <a:pt x="0" y="5293"/>
                    <a:pt x="175" y="5468"/>
                    <a:pt x="391" y="5468"/>
                  </a:cubicBezTo>
                  <a:lnTo>
                    <a:pt x="8255" y="5468"/>
                  </a:lnTo>
                  <a:cubicBezTo>
                    <a:pt x="8471" y="5468"/>
                    <a:pt x="8646" y="5293"/>
                    <a:pt x="8646" y="5077"/>
                  </a:cubicBezTo>
                  <a:lnTo>
                    <a:pt x="8646" y="4296"/>
                  </a:lnTo>
                  <a:cubicBezTo>
                    <a:pt x="8646" y="4080"/>
                    <a:pt x="8471" y="3905"/>
                    <a:pt x="8255" y="3905"/>
                  </a:cubicBezTo>
                  <a:lnTo>
                    <a:pt x="3516" y="3905"/>
                  </a:lnTo>
                  <a:cubicBezTo>
                    <a:pt x="3300" y="3905"/>
                    <a:pt x="3125" y="3730"/>
                    <a:pt x="3125" y="3514"/>
                  </a:cubicBezTo>
                  <a:lnTo>
                    <a:pt x="3125" y="1562"/>
                  </a:lnTo>
                  <a:lnTo>
                    <a:pt x="1562" y="1562"/>
                  </a:lnTo>
                  <a:lnTo>
                    <a:pt x="1562" y="391"/>
                  </a:lnTo>
                  <a:cubicBezTo>
                    <a:pt x="1562" y="175"/>
                    <a:pt x="1387" y="0"/>
                    <a:pt x="1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56"/>
          <p:cNvGrpSpPr/>
          <p:nvPr/>
        </p:nvGrpSpPr>
        <p:grpSpPr>
          <a:xfrm>
            <a:off x="8047523" y="3294121"/>
            <a:ext cx="353250" cy="376791"/>
            <a:chOff x="8047523" y="3294121"/>
            <a:chExt cx="353250" cy="376791"/>
          </a:xfrm>
        </p:grpSpPr>
        <p:sp>
          <p:nvSpPr>
            <p:cNvPr id="648" name="Google Shape;648;p56"/>
            <p:cNvSpPr/>
            <p:nvPr/>
          </p:nvSpPr>
          <p:spPr>
            <a:xfrm>
              <a:off x="8246163" y="3361097"/>
              <a:ext cx="154610" cy="286980"/>
            </a:xfrm>
            <a:custGeom>
              <a:rect b="b" l="l" r="r" t="t"/>
              <a:pathLst>
                <a:path extrusionOk="0" h="10155" w="5471">
                  <a:moveTo>
                    <a:pt x="1" y="0"/>
                  </a:moveTo>
                  <a:lnTo>
                    <a:pt x="1" y="2383"/>
                  </a:lnTo>
                  <a:cubicBezTo>
                    <a:pt x="131" y="2364"/>
                    <a:pt x="259" y="2343"/>
                    <a:pt x="392" y="2343"/>
                  </a:cubicBezTo>
                  <a:cubicBezTo>
                    <a:pt x="1899" y="2343"/>
                    <a:pt x="3125" y="3570"/>
                    <a:pt x="3125" y="5077"/>
                  </a:cubicBezTo>
                  <a:cubicBezTo>
                    <a:pt x="3125" y="6585"/>
                    <a:pt x="1899" y="7811"/>
                    <a:pt x="392" y="7811"/>
                  </a:cubicBezTo>
                  <a:cubicBezTo>
                    <a:pt x="259" y="7811"/>
                    <a:pt x="131" y="7791"/>
                    <a:pt x="1" y="7772"/>
                  </a:cubicBezTo>
                  <a:lnTo>
                    <a:pt x="1" y="10154"/>
                  </a:lnTo>
                  <a:lnTo>
                    <a:pt x="1173" y="10154"/>
                  </a:lnTo>
                  <a:cubicBezTo>
                    <a:pt x="1389" y="10154"/>
                    <a:pt x="1564" y="9981"/>
                    <a:pt x="1564" y="9764"/>
                  </a:cubicBezTo>
                  <a:lnTo>
                    <a:pt x="1564" y="9211"/>
                  </a:lnTo>
                  <a:cubicBezTo>
                    <a:pt x="1883" y="9119"/>
                    <a:pt x="2191" y="8991"/>
                    <a:pt x="2484" y="8826"/>
                  </a:cubicBezTo>
                  <a:lnTo>
                    <a:pt x="2878" y="9220"/>
                  </a:lnTo>
                  <a:cubicBezTo>
                    <a:pt x="2954" y="9296"/>
                    <a:pt x="3054" y="9335"/>
                    <a:pt x="3154" y="9335"/>
                  </a:cubicBezTo>
                  <a:cubicBezTo>
                    <a:pt x="3254" y="9335"/>
                    <a:pt x="3354" y="9296"/>
                    <a:pt x="3430" y="9220"/>
                  </a:cubicBezTo>
                  <a:lnTo>
                    <a:pt x="4535" y="8114"/>
                  </a:lnTo>
                  <a:cubicBezTo>
                    <a:pt x="4687" y="7963"/>
                    <a:pt x="4687" y="7715"/>
                    <a:pt x="4535" y="7563"/>
                  </a:cubicBezTo>
                  <a:lnTo>
                    <a:pt x="4140" y="7168"/>
                  </a:lnTo>
                  <a:cubicBezTo>
                    <a:pt x="4307" y="6877"/>
                    <a:pt x="4435" y="6567"/>
                    <a:pt x="4525" y="6248"/>
                  </a:cubicBezTo>
                  <a:lnTo>
                    <a:pt x="5079" y="6248"/>
                  </a:lnTo>
                  <a:cubicBezTo>
                    <a:pt x="5295" y="6248"/>
                    <a:pt x="5470" y="6075"/>
                    <a:pt x="5470" y="5859"/>
                  </a:cubicBezTo>
                  <a:lnTo>
                    <a:pt x="5470" y="4296"/>
                  </a:lnTo>
                  <a:cubicBezTo>
                    <a:pt x="5470" y="4081"/>
                    <a:pt x="5295" y="3906"/>
                    <a:pt x="5079" y="3906"/>
                  </a:cubicBezTo>
                  <a:lnTo>
                    <a:pt x="4525" y="3906"/>
                  </a:lnTo>
                  <a:cubicBezTo>
                    <a:pt x="4435" y="3587"/>
                    <a:pt x="4307" y="3279"/>
                    <a:pt x="4140" y="2986"/>
                  </a:cubicBezTo>
                  <a:lnTo>
                    <a:pt x="4535" y="2593"/>
                  </a:lnTo>
                  <a:cubicBezTo>
                    <a:pt x="4687" y="2440"/>
                    <a:pt x="4687" y="2192"/>
                    <a:pt x="4535" y="2040"/>
                  </a:cubicBezTo>
                  <a:lnTo>
                    <a:pt x="3430" y="935"/>
                  </a:lnTo>
                  <a:cubicBezTo>
                    <a:pt x="3354" y="859"/>
                    <a:pt x="3254" y="821"/>
                    <a:pt x="3154" y="821"/>
                  </a:cubicBezTo>
                  <a:cubicBezTo>
                    <a:pt x="3054" y="821"/>
                    <a:pt x="2954" y="859"/>
                    <a:pt x="2878" y="935"/>
                  </a:cubicBezTo>
                  <a:lnTo>
                    <a:pt x="2484" y="1328"/>
                  </a:lnTo>
                  <a:cubicBezTo>
                    <a:pt x="2191" y="1164"/>
                    <a:pt x="1883" y="1035"/>
                    <a:pt x="1564" y="945"/>
                  </a:cubicBezTo>
                  <a:lnTo>
                    <a:pt x="1564" y="391"/>
                  </a:lnTo>
                  <a:cubicBezTo>
                    <a:pt x="1564" y="175"/>
                    <a:pt x="1389" y="0"/>
                    <a:pt x="1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6"/>
            <p:cNvSpPr/>
            <p:nvPr/>
          </p:nvSpPr>
          <p:spPr>
            <a:xfrm>
              <a:off x="8102686" y="3294121"/>
              <a:ext cx="66241" cy="44905"/>
            </a:xfrm>
            <a:custGeom>
              <a:rect b="b" l="l" r="r" t="t"/>
              <a:pathLst>
                <a:path extrusionOk="0" h="1589" w="2344">
                  <a:moveTo>
                    <a:pt x="391" y="1"/>
                  </a:moveTo>
                  <a:cubicBezTo>
                    <a:pt x="176" y="1"/>
                    <a:pt x="1" y="176"/>
                    <a:pt x="1" y="391"/>
                  </a:cubicBezTo>
                  <a:lnTo>
                    <a:pt x="1" y="1589"/>
                  </a:lnTo>
                  <a:lnTo>
                    <a:pt x="2344" y="1589"/>
                  </a:lnTo>
                  <a:lnTo>
                    <a:pt x="2344" y="391"/>
                  </a:lnTo>
                  <a:cubicBezTo>
                    <a:pt x="2344" y="176"/>
                    <a:pt x="2170" y="1"/>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a:off x="8102686" y="3438360"/>
              <a:ext cx="66241" cy="22099"/>
            </a:xfrm>
            <a:custGeom>
              <a:rect b="b" l="l" r="r" t="t"/>
              <a:pathLst>
                <a:path extrusionOk="0" h="782" w="2344">
                  <a:moveTo>
                    <a:pt x="1" y="0"/>
                  </a:moveTo>
                  <a:lnTo>
                    <a:pt x="1" y="782"/>
                  </a:lnTo>
                  <a:lnTo>
                    <a:pt x="2344" y="782"/>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p:nvPr/>
          </p:nvSpPr>
          <p:spPr>
            <a:xfrm>
              <a:off x="8102686" y="3526644"/>
              <a:ext cx="66241" cy="22128"/>
            </a:xfrm>
            <a:custGeom>
              <a:rect b="b" l="l" r="r" t="t"/>
              <a:pathLst>
                <a:path extrusionOk="0" h="783" w="2344">
                  <a:moveTo>
                    <a:pt x="1" y="1"/>
                  </a:moveTo>
                  <a:lnTo>
                    <a:pt x="1" y="782"/>
                  </a:lnTo>
                  <a:lnTo>
                    <a:pt x="2344" y="782"/>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p:nvPr/>
          </p:nvSpPr>
          <p:spPr>
            <a:xfrm>
              <a:off x="8102686" y="3482530"/>
              <a:ext cx="66241" cy="22071"/>
            </a:xfrm>
            <a:custGeom>
              <a:rect b="b" l="l" r="r" t="t"/>
              <a:pathLst>
                <a:path extrusionOk="0" h="781" w="2344">
                  <a:moveTo>
                    <a:pt x="1" y="0"/>
                  </a:moveTo>
                  <a:lnTo>
                    <a:pt x="1" y="780"/>
                  </a:lnTo>
                  <a:lnTo>
                    <a:pt x="2344" y="780"/>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a:off x="8102686" y="3570814"/>
              <a:ext cx="66241" cy="22071"/>
            </a:xfrm>
            <a:custGeom>
              <a:rect b="b" l="l" r="r" t="t"/>
              <a:pathLst>
                <a:path extrusionOk="0" h="781" w="2344">
                  <a:moveTo>
                    <a:pt x="1" y="1"/>
                  </a:moveTo>
                  <a:lnTo>
                    <a:pt x="1" y="781"/>
                  </a:lnTo>
                  <a:lnTo>
                    <a:pt x="2344" y="781"/>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8047523" y="3361097"/>
              <a:ext cx="176625" cy="309814"/>
            </a:xfrm>
            <a:custGeom>
              <a:rect b="b" l="l" r="r" t="t"/>
              <a:pathLst>
                <a:path extrusionOk="0" h="10963" w="6250">
                  <a:moveTo>
                    <a:pt x="4687" y="1953"/>
                  </a:moveTo>
                  <a:cubicBezTo>
                    <a:pt x="4902" y="1953"/>
                    <a:pt x="5077" y="2127"/>
                    <a:pt x="5077" y="2343"/>
                  </a:cubicBezTo>
                  <a:lnTo>
                    <a:pt x="5077" y="8593"/>
                  </a:lnTo>
                  <a:cubicBezTo>
                    <a:pt x="5077" y="8809"/>
                    <a:pt x="4902" y="8983"/>
                    <a:pt x="4687" y="8983"/>
                  </a:cubicBezTo>
                  <a:lnTo>
                    <a:pt x="1562" y="8983"/>
                  </a:lnTo>
                  <a:cubicBezTo>
                    <a:pt x="1346" y="8983"/>
                    <a:pt x="1171" y="8809"/>
                    <a:pt x="1171" y="8593"/>
                  </a:cubicBezTo>
                  <a:lnTo>
                    <a:pt x="1171" y="2343"/>
                  </a:lnTo>
                  <a:cubicBezTo>
                    <a:pt x="1171" y="2127"/>
                    <a:pt x="1346" y="1953"/>
                    <a:pt x="1562" y="1953"/>
                  </a:cubicBezTo>
                  <a:close/>
                  <a:moveTo>
                    <a:pt x="1171" y="0"/>
                  </a:moveTo>
                  <a:cubicBezTo>
                    <a:pt x="525" y="0"/>
                    <a:pt x="0" y="526"/>
                    <a:pt x="0" y="1172"/>
                  </a:cubicBezTo>
                  <a:lnTo>
                    <a:pt x="0" y="9791"/>
                  </a:lnTo>
                  <a:cubicBezTo>
                    <a:pt x="0" y="10437"/>
                    <a:pt x="525" y="10962"/>
                    <a:pt x="1171" y="10962"/>
                  </a:cubicBezTo>
                  <a:lnTo>
                    <a:pt x="5077" y="10962"/>
                  </a:lnTo>
                  <a:cubicBezTo>
                    <a:pt x="5723" y="10962"/>
                    <a:pt x="6250" y="10437"/>
                    <a:pt x="6250" y="9791"/>
                  </a:cubicBezTo>
                  <a:lnTo>
                    <a:pt x="6250" y="1172"/>
                  </a:lnTo>
                  <a:cubicBezTo>
                    <a:pt x="6250" y="526"/>
                    <a:pt x="5723" y="0"/>
                    <a:pt x="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56"/>
          <p:cNvGrpSpPr/>
          <p:nvPr/>
        </p:nvGrpSpPr>
        <p:grpSpPr>
          <a:xfrm>
            <a:off x="6425399" y="3294121"/>
            <a:ext cx="376762" cy="376791"/>
            <a:chOff x="6425399" y="3294121"/>
            <a:chExt cx="376762" cy="376791"/>
          </a:xfrm>
        </p:grpSpPr>
        <p:sp>
          <p:nvSpPr>
            <p:cNvPr id="656" name="Google Shape;656;p56"/>
            <p:cNvSpPr/>
            <p:nvPr/>
          </p:nvSpPr>
          <p:spPr>
            <a:xfrm>
              <a:off x="6448177" y="3339365"/>
              <a:ext cx="331207" cy="331546"/>
            </a:xfrm>
            <a:custGeom>
              <a:rect b="b" l="l" r="r" t="t"/>
              <a:pathLst>
                <a:path extrusionOk="0" h="11732" w="11720">
                  <a:moveTo>
                    <a:pt x="5861" y="5431"/>
                  </a:moveTo>
                  <a:cubicBezTo>
                    <a:pt x="6075" y="5431"/>
                    <a:pt x="6250" y="5606"/>
                    <a:pt x="6250" y="5821"/>
                  </a:cubicBezTo>
                  <a:cubicBezTo>
                    <a:pt x="6250" y="6037"/>
                    <a:pt x="6075" y="6211"/>
                    <a:pt x="5861" y="6211"/>
                  </a:cubicBezTo>
                  <a:cubicBezTo>
                    <a:pt x="5645" y="6211"/>
                    <a:pt x="5470" y="6037"/>
                    <a:pt x="5470" y="5821"/>
                  </a:cubicBezTo>
                  <a:cubicBezTo>
                    <a:pt x="5470" y="5606"/>
                    <a:pt x="5645" y="5431"/>
                    <a:pt x="5861" y="5431"/>
                  </a:cubicBezTo>
                  <a:close/>
                  <a:moveTo>
                    <a:pt x="1564" y="1"/>
                  </a:moveTo>
                  <a:cubicBezTo>
                    <a:pt x="673" y="180"/>
                    <a:pt x="1" y="970"/>
                    <a:pt x="1" y="1915"/>
                  </a:cubicBezTo>
                  <a:cubicBezTo>
                    <a:pt x="1" y="2478"/>
                    <a:pt x="253" y="3047"/>
                    <a:pt x="746" y="3437"/>
                  </a:cubicBezTo>
                  <a:cubicBezTo>
                    <a:pt x="1960" y="4652"/>
                    <a:pt x="4235" y="6931"/>
                    <a:pt x="4324" y="7011"/>
                  </a:cubicBezTo>
                  <a:cubicBezTo>
                    <a:pt x="4605" y="7373"/>
                    <a:pt x="5005" y="7640"/>
                    <a:pt x="5470" y="7734"/>
                  </a:cubicBezTo>
                  <a:lnTo>
                    <a:pt x="5470" y="8704"/>
                  </a:lnTo>
                  <a:lnTo>
                    <a:pt x="4123" y="9378"/>
                  </a:lnTo>
                  <a:cubicBezTo>
                    <a:pt x="3991" y="9443"/>
                    <a:pt x="3907" y="9579"/>
                    <a:pt x="3907" y="9726"/>
                  </a:cubicBezTo>
                  <a:lnTo>
                    <a:pt x="3907" y="11340"/>
                  </a:lnTo>
                  <a:cubicBezTo>
                    <a:pt x="3907" y="11556"/>
                    <a:pt x="4082" y="11731"/>
                    <a:pt x="4298" y="11731"/>
                  </a:cubicBezTo>
                  <a:lnTo>
                    <a:pt x="7422" y="11731"/>
                  </a:lnTo>
                  <a:cubicBezTo>
                    <a:pt x="7638" y="11731"/>
                    <a:pt x="7813" y="11558"/>
                    <a:pt x="7813" y="11340"/>
                  </a:cubicBezTo>
                  <a:lnTo>
                    <a:pt x="7813" y="9726"/>
                  </a:lnTo>
                  <a:cubicBezTo>
                    <a:pt x="7813" y="9579"/>
                    <a:pt x="7730" y="9443"/>
                    <a:pt x="7597" y="9378"/>
                  </a:cubicBezTo>
                  <a:lnTo>
                    <a:pt x="6252" y="8704"/>
                  </a:lnTo>
                  <a:lnTo>
                    <a:pt x="6252" y="7734"/>
                  </a:lnTo>
                  <a:cubicBezTo>
                    <a:pt x="6717" y="7640"/>
                    <a:pt x="7116" y="7374"/>
                    <a:pt x="7396" y="7011"/>
                  </a:cubicBezTo>
                  <a:cubicBezTo>
                    <a:pt x="7481" y="6935"/>
                    <a:pt x="10044" y="4368"/>
                    <a:pt x="10974" y="3437"/>
                  </a:cubicBezTo>
                  <a:cubicBezTo>
                    <a:pt x="11467" y="3047"/>
                    <a:pt x="11719" y="2478"/>
                    <a:pt x="11719" y="1915"/>
                  </a:cubicBezTo>
                  <a:cubicBezTo>
                    <a:pt x="11719" y="970"/>
                    <a:pt x="11047" y="180"/>
                    <a:pt x="10156" y="1"/>
                  </a:cubicBezTo>
                  <a:lnTo>
                    <a:pt x="10156" y="1915"/>
                  </a:lnTo>
                  <a:cubicBezTo>
                    <a:pt x="10156" y="2134"/>
                    <a:pt x="9984" y="2306"/>
                    <a:pt x="9766" y="2306"/>
                  </a:cubicBezTo>
                  <a:cubicBezTo>
                    <a:pt x="9547" y="2306"/>
                    <a:pt x="9375" y="2134"/>
                    <a:pt x="9375" y="1915"/>
                  </a:cubicBezTo>
                  <a:lnTo>
                    <a:pt x="9375" y="1"/>
                  </a:lnTo>
                  <a:cubicBezTo>
                    <a:pt x="8484" y="180"/>
                    <a:pt x="7813" y="970"/>
                    <a:pt x="7813" y="1915"/>
                  </a:cubicBezTo>
                  <a:cubicBezTo>
                    <a:pt x="7813" y="2891"/>
                    <a:pt x="8533" y="3694"/>
                    <a:pt x="9470" y="3838"/>
                  </a:cubicBezTo>
                  <a:lnTo>
                    <a:pt x="7783" y="5524"/>
                  </a:lnTo>
                  <a:cubicBezTo>
                    <a:pt x="7640" y="4589"/>
                    <a:pt x="6835" y="3868"/>
                    <a:pt x="5859" y="3868"/>
                  </a:cubicBezTo>
                  <a:cubicBezTo>
                    <a:pt x="4885" y="3868"/>
                    <a:pt x="4080" y="4589"/>
                    <a:pt x="3938" y="5524"/>
                  </a:cubicBezTo>
                  <a:lnTo>
                    <a:pt x="2250" y="3838"/>
                  </a:lnTo>
                  <a:cubicBezTo>
                    <a:pt x="3187" y="3694"/>
                    <a:pt x="3907" y="2891"/>
                    <a:pt x="3907" y="1915"/>
                  </a:cubicBezTo>
                  <a:cubicBezTo>
                    <a:pt x="3907" y="970"/>
                    <a:pt x="3235" y="180"/>
                    <a:pt x="2345" y="1"/>
                  </a:cubicBezTo>
                  <a:lnTo>
                    <a:pt x="2345" y="1915"/>
                  </a:lnTo>
                  <a:cubicBezTo>
                    <a:pt x="2345" y="2134"/>
                    <a:pt x="2173" y="2306"/>
                    <a:pt x="1954" y="2306"/>
                  </a:cubicBezTo>
                  <a:cubicBezTo>
                    <a:pt x="1736" y="2306"/>
                    <a:pt x="1564" y="2134"/>
                    <a:pt x="1564" y="1915"/>
                  </a:cubicBezTo>
                  <a:lnTo>
                    <a:pt x="1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6"/>
            <p:cNvSpPr/>
            <p:nvPr/>
          </p:nvSpPr>
          <p:spPr>
            <a:xfrm>
              <a:off x="6425399" y="3294121"/>
              <a:ext cx="376762" cy="45273"/>
            </a:xfrm>
            <a:custGeom>
              <a:rect b="b" l="l" r="r" t="t"/>
              <a:pathLst>
                <a:path extrusionOk="0" h="1602" w="13332">
                  <a:moveTo>
                    <a:pt x="391" y="1"/>
                  </a:moveTo>
                  <a:cubicBezTo>
                    <a:pt x="175" y="1"/>
                    <a:pt x="0" y="176"/>
                    <a:pt x="0" y="391"/>
                  </a:cubicBezTo>
                  <a:cubicBezTo>
                    <a:pt x="0" y="607"/>
                    <a:pt x="175" y="782"/>
                    <a:pt x="391" y="782"/>
                  </a:cubicBezTo>
                  <a:lnTo>
                    <a:pt x="2370" y="782"/>
                  </a:lnTo>
                  <a:lnTo>
                    <a:pt x="2370" y="1602"/>
                  </a:lnTo>
                  <a:cubicBezTo>
                    <a:pt x="2495" y="1578"/>
                    <a:pt x="2628" y="1564"/>
                    <a:pt x="2760" y="1564"/>
                  </a:cubicBezTo>
                  <a:cubicBezTo>
                    <a:pt x="2893" y="1564"/>
                    <a:pt x="3026" y="1578"/>
                    <a:pt x="3151" y="1602"/>
                  </a:cubicBezTo>
                  <a:lnTo>
                    <a:pt x="3151" y="782"/>
                  </a:lnTo>
                  <a:lnTo>
                    <a:pt x="10181" y="782"/>
                  </a:lnTo>
                  <a:lnTo>
                    <a:pt x="10181" y="1602"/>
                  </a:lnTo>
                  <a:cubicBezTo>
                    <a:pt x="10306" y="1578"/>
                    <a:pt x="10439" y="1564"/>
                    <a:pt x="10572" y="1564"/>
                  </a:cubicBezTo>
                  <a:cubicBezTo>
                    <a:pt x="10704" y="1564"/>
                    <a:pt x="10837" y="1578"/>
                    <a:pt x="10962" y="1602"/>
                  </a:cubicBezTo>
                  <a:lnTo>
                    <a:pt x="10962" y="782"/>
                  </a:lnTo>
                  <a:lnTo>
                    <a:pt x="12941" y="782"/>
                  </a:lnTo>
                  <a:cubicBezTo>
                    <a:pt x="13157" y="782"/>
                    <a:pt x="13332" y="607"/>
                    <a:pt x="13332" y="391"/>
                  </a:cubicBezTo>
                  <a:cubicBezTo>
                    <a:pt x="13332"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6"/>
            <p:cNvSpPr/>
            <p:nvPr/>
          </p:nvSpPr>
          <p:spPr>
            <a:xfrm>
              <a:off x="6557091" y="3338291"/>
              <a:ext cx="113379" cy="22071"/>
            </a:xfrm>
            <a:custGeom>
              <a:rect b="b" l="l" r="r" t="t"/>
              <a:pathLst>
                <a:path extrusionOk="0" h="781" w="4012">
                  <a:moveTo>
                    <a:pt x="0" y="1"/>
                  </a:moveTo>
                  <a:cubicBezTo>
                    <a:pt x="231" y="225"/>
                    <a:pt x="419" y="489"/>
                    <a:pt x="559" y="781"/>
                  </a:cubicBezTo>
                  <a:lnTo>
                    <a:pt x="3453" y="781"/>
                  </a:lnTo>
                  <a:cubicBezTo>
                    <a:pt x="3593" y="489"/>
                    <a:pt x="3781" y="225"/>
                    <a:pt x="40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56"/>
          <p:cNvGrpSpPr/>
          <p:nvPr/>
        </p:nvGrpSpPr>
        <p:grpSpPr>
          <a:xfrm>
            <a:off x="5609109" y="3294121"/>
            <a:ext cx="376762" cy="376791"/>
            <a:chOff x="5609109" y="3294121"/>
            <a:chExt cx="376762" cy="376791"/>
          </a:xfrm>
        </p:grpSpPr>
        <p:sp>
          <p:nvSpPr>
            <p:cNvPr id="660" name="Google Shape;660;p56"/>
            <p:cNvSpPr/>
            <p:nvPr/>
          </p:nvSpPr>
          <p:spPr>
            <a:xfrm>
              <a:off x="5808483" y="3548743"/>
              <a:ext cx="66298" cy="44142"/>
            </a:xfrm>
            <a:custGeom>
              <a:rect b="b" l="l" r="r" t="t"/>
              <a:pathLst>
                <a:path extrusionOk="0" h="1562" w="2346">
                  <a:moveTo>
                    <a:pt x="1" y="0"/>
                  </a:moveTo>
                  <a:lnTo>
                    <a:pt x="1" y="1562"/>
                  </a:lnTo>
                  <a:lnTo>
                    <a:pt x="2346" y="1562"/>
                  </a:lnTo>
                  <a:lnTo>
                    <a:pt x="23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6"/>
            <p:cNvSpPr/>
            <p:nvPr/>
          </p:nvSpPr>
          <p:spPr>
            <a:xfrm>
              <a:off x="5720199" y="3482530"/>
              <a:ext cx="66270" cy="44142"/>
            </a:xfrm>
            <a:custGeom>
              <a:rect b="b" l="l" r="r" t="t"/>
              <a:pathLst>
                <a:path extrusionOk="0" h="1562" w="2345">
                  <a:moveTo>
                    <a:pt x="0" y="0"/>
                  </a:moveTo>
                  <a:lnTo>
                    <a:pt x="0" y="1562"/>
                  </a:lnTo>
                  <a:lnTo>
                    <a:pt x="2345" y="156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6"/>
            <p:cNvSpPr/>
            <p:nvPr/>
          </p:nvSpPr>
          <p:spPr>
            <a:xfrm>
              <a:off x="5609109" y="3405267"/>
              <a:ext cx="376762" cy="265644"/>
            </a:xfrm>
            <a:custGeom>
              <a:rect b="b" l="l" r="r" t="t"/>
              <a:pathLst>
                <a:path extrusionOk="0" h="9400" w="13332">
                  <a:moveTo>
                    <a:pt x="9791" y="1171"/>
                  </a:moveTo>
                  <a:cubicBezTo>
                    <a:pt x="10007" y="1171"/>
                    <a:pt x="10182" y="1346"/>
                    <a:pt x="10182" y="1562"/>
                  </a:cubicBezTo>
                  <a:lnTo>
                    <a:pt x="10182" y="1953"/>
                  </a:lnTo>
                  <a:lnTo>
                    <a:pt x="11353" y="1953"/>
                  </a:lnTo>
                  <a:cubicBezTo>
                    <a:pt x="11569" y="1953"/>
                    <a:pt x="11744" y="2128"/>
                    <a:pt x="11744" y="2343"/>
                  </a:cubicBezTo>
                  <a:cubicBezTo>
                    <a:pt x="11744" y="2559"/>
                    <a:pt x="11569" y="2734"/>
                    <a:pt x="11353" y="2734"/>
                  </a:cubicBezTo>
                  <a:lnTo>
                    <a:pt x="10182" y="2734"/>
                  </a:lnTo>
                  <a:lnTo>
                    <a:pt x="10182" y="4296"/>
                  </a:lnTo>
                  <a:lnTo>
                    <a:pt x="11353" y="4296"/>
                  </a:lnTo>
                  <a:cubicBezTo>
                    <a:pt x="11569" y="4296"/>
                    <a:pt x="11744" y="4471"/>
                    <a:pt x="11744" y="4687"/>
                  </a:cubicBezTo>
                  <a:cubicBezTo>
                    <a:pt x="11744" y="4902"/>
                    <a:pt x="11569" y="5077"/>
                    <a:pt x="11353" y="5077"/>
                  </a:cubicBezTo>
                  <a:lnTo>
                    <a:pt x="10182" y="5077"/>
                  </a:lnTo>
                  <a:lnTo>
                    <a:pt x="10182" y="6639"/>
                  </a:lnTo>
                  <a:lnTo>
                    <a:pt x="11353" y="6639"/>
                  </a:lnTo>
                  <a:cubicBezTo>
                    <a:pt x="11569" y="6639"/>
                    <a:pt x="11744" y="6814"/>
                    <a:pt x="11744" y="7030"/>
                  </a:cubicBezTo>
                  <a:cubicBezTo>
                    <a:pt x="11744" y="7246"/>
                    <a:pt x="11569" y="7420"/>
                    <a:pt x="11353" y="7420"/>
                  </a:cubicBezTo>
                  <a:lnTo>
                    <a:pt x="10182" y="7420"/>
                  </a:lnTo>
                  <a:lnTo>
                    <a:pt x="10182" y="7811"/>
                  </a:lnTo>
                  <a:cubicBezTo>
                    <a:pt x="10182" y="8027"/>
                    <a:pt x="10007" y="8202"/>
                    <a:pt x="9791" y="8202"/>
                  </a:cubicBezTo>
                  <a:cubicBezTo>
                    <a:pt x="9576" y="8202"/>
                    <a:pt x="9401" y="8027"/>
                    <a:pt x="9401" y="7811"/>
                  </a:cubicBezTo>
                  <a:lnTo>
                    <a:pt x="9401" y="7420"/>
                  </a:lnTo>
                  <a:lnTo>
                    <a:pt x="7057" y="7420"/>
                  </a:lnTo>
                  <a:lnTo>
                    <a:pt x="7057" y="7811"/>
                  </a:lnTo>
                  <a:cubicBezTo>
                    <a:pt x="7057" y="8027"/>
                    <a:pt x="6882" y="8202"/>
                    <a:pt x="6667" y="8202"/>
                  </a:cubicBezTo>
                  <a:cubicBezTo>
                    <a:pt x="6451" y="8202"/>
                    <a:pt x="6276" y="8027"/>
                    <a:pt x="6276" y="7811"/>
                  </a:cubicBezTo>
                  <a:lnTo>
                    <a:pt x="6276" y="7420"/>
                  </a:lnTo>
                  <a:lnTo>
                    <a:pt x="3933" y="7420"/>
                  </a:lnTo>
                  <a:lnTo>
                    <a:pt x="3933" y="7811"/>
                  </a:lnTo>
                  <a:cubicBezTo>
                    <a:pt x="3933" y="8027"/>
                    <a:pt x="3758" y="8202"/>
                    <a:pt x="3542" y="8202"/>
                  </a:cubicBezTo>
                  <a:cubicBezTo>
                    <a:pt x="3326" y="8202"/>
                    <a:pt x="3151" y="8027"/>
                    <a:pt x="3151" y="7811"/>
                  </a:cubicBezTo>
                  <a:lnTo>
                    <a:pt x="3151" y="7420"/>
                  </a:lnTo>
                  <a:lnTo>
                    <a:pt x="1979" y="7420"/>
                  </a:lnTo>
                  <a:cubicBezTo>
                    <a:pt x="1763" y="7420"/>
                    <a:pt x="1588" y="7246"/>
                    <a:pt x="1588" y="7030"/>
                  </a:cubicBezTo>
                  <a:cubicBezTo>
                    <a:pt x="1588" y="6814"/>
                    <a:pt x="1763" y="6639"/>
                    <a:pt x="1979" y="6639"/>
                  </a:cubicBezTo>
                  <a:lnTo>
                    <a:pt x="3151" y="6639"/>
                  </a:lnTo>
                  <a:lnTo>
                    <a:pt x="3151" y="5077"/>
                  </a:lnTo>
                  <a:lnTo>
                    <a:pt x="1979" y="5077"/>
                  </a:lnTo>
                  <a:cubicBezTo>
                    <a:pt x="1763" y="5077"/>
                    <a:pt x="1588" y="4902"/>
                    <a:pt x="1588" y="4687"/>
                  </a:cubicBezTo>
                  <a:cubicBezTo>
                    <a:pt x="1588" y="4471"/>
                    <a:pt x="1763" y="4296"/>
                    <a:pt x="1979" y="4296"/>
                  </a:cubicBezTo>
                  <a:lnTo>
                    <a:pt x="3151" y="4296"/>
                  </a:lnTo>
                  <a:lnTo>
                    <a:pt x="3151" y="2734"/>
                  </a:lnTo>
                  <a:lnTo>
                    <a:pt x="1979" y="2734"/>
                  </a:lnTo>
                  <a:cubicBezTo>
                    <a:pt x="1763" y="2734"/>
                    <a:pt x="1588" y="2559"/>
                    <a:pt x="1588" y="2343"/>
                  </a:cubicBezTo>
                  <a:cubicBezTo>
                    <a:pt x="1588" y="2128"/>
                    <a:pt x="1763" y="1953"/>
                    <a:pt x="1979" y="1953"/>
                  </a:cubicBezTo>
                  <a:lnTo>
                    <a:pt x="3151" y="1953"/>
                  </a:lnTo>
                  <a:lnTo>
                    <a:pt x="3151" y="1562"/>
                  </a:lnTo>
                  <a:cubicBezTo>
                    <a:pt x="3151" y="1346"/>
                    <a:pt x="3326" y="1171"/>
                    <a:pt x="3542" y="1171"/>
                  </a:cubicBezTo>
                  <a:cubicBezTo>
                    <a:pt x="3758" y="1171"/>
                    <a:pt x="3933" y="1346"/>
                    <a:pt x="3933" y="1562"/>
                  </a:cubicBezTo>
                  <a:lnTo>
                    <a:pt x="3933" y="1953"/>
                  </a:lnTo>
                  <a:lnTo>
                    <a:pt x="6276" y="1953"/>
                  </a:lnTo>
                  <a:lnTo>
                    <a:pt x="6276" y="1562"/>
                  </a:lnTo>
                  <a:cubicBezTo>
                    <a:pt x="6276" y="1346"/>
                    <a:pt x="6451" y="1171"/>
                    <a:pt x="6667" y="1171"/>
                  </a:cubicBezTo>
                  <a:cubicBezTo>
                    <a:pt x="6882" y="1171"/>
                    <a:pt x="7057" y="1346"/>
                    <a:pt x="7057" y="1562"/>
                  </a:cubicBezTo>
                  <a:lnTo>
                    <a:pt x="7057" y="1953"/>
                  </a:lnTo>
                  <a:lnTo>
                    <a:pt x="9401" y="1953"/>
                  </a:lnTo>
                  <a:lnTo>
                    <a:pt x="9401" y="1562"/>
                  </a:lnTo>
                  <a:cubicBezTo>
                    <a:pt x="9401" y="1346"/>
                    <a:pt x="9576" y="1171"/>
                    <a:pt x="9791" y="1171"/>
                  </a:cubicBezTo>
                  <a:close/>
                  <a:moveTo>
                    <a:pt x="0" y="0"/>
                  </a:moveTo>
                  <a:lnTo>
                    <a:pt x="0" y="9008"/>
                  </a:lnTo>
                  <a:cubicBezTo>
                    <a:pt x="0" y="9224"/>
                    <a:pt x="175" y="9399"/>
                    <a:pt x="391" y="9399"/>
                  </a:cubicBezTo>
                  <a:lnTo>
                    <a:pt x="12941" y="9399"/>
                  </a:lnTo>
                  <a:cubicBezTo>
                    <a:pt x="13157" y="9399"/>
                    <a:pt x="13332" y="9226"/>
                    <a:pt x="13332" y="9008"/>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6"/>
            <p:cNvSpPr/>
            <p:nvPr/>
          </p:nvSpPr>
          <p:spPr>
            <a:xfrm>
              <a:off x="5808483" y="3482530"/>
              <a:ext cx="66298" cy="44142"/>
            </a:xfrm>
            <a:custGeom>
              <a:rect b="b" l="l" r="r" t="t"/>
              <a:pathLst>
                <a:path extrusionOk="0" h="1562" w="2346">
                  <a:moveTo>
                    <a:pt x="1" y="0"/>
                  </a:moveTo>
                  <a:lnTo>
                    <a:pt x="1" y="1562"/>
                  </a:lnTo>
                  <a:lnTo>
                    <a:pt x="2346" y="1562"/>
                  </a:lnTo>
                  <a:lnTo>
                    <a:pt x="23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6"/>
            <p:cNvSpPr/>
            <p:nvPr/>
          </p:nvSpPr>
          <p:spPr>
            <a:xfrm>
              <a:off x="5720199" y="3548743"/>
              <a:ext cx="66270" cy="44142"/>
            </a:xfrm>
            <a:custGeom>
              <a:rect b="b" l="l" r="r" t="t"/>
              <a:pathLst>
                <a:path extrusionOk="0" h="1562" w="2345">
                  <a:moveTo>
                    <a:pt x="0" y="0"/>
                  </a:moveTo>
                  <a:lnTo>
                    <a:pt x="0" y="1562"/>
                  </a:lnTo>
                  <a:lnTo>
                    <a:pt x="2345" y="156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6"/>
            <p:cNvSpPr/>
            <p:nvPr/>
          </p:nvSpPr>
          <p:spPr>
            <a:xfrm>
              <a:off x="5609109" y="3294121"/>
              <a:ext cx="376762" cy="89076"/>
            </a:xfrm>
            <a:custGeom>
              <a:rect b="b" l="l" r="r" t="t"/>
              <a:pathLst>
                <a:path extrusionOk="0" h="3152" w="13332">
                  <a:moveTo>
                    <a:pt x="2760" y="1198"/>
                  </a:moveTo>
                  <a:cubicBezTo>
                    <a:pt x="2976" y="1198"/>
                    <a:pt x="3151" y="1373"/>
                    <a:pt x="3151" y="1589"/>
                  </a:cubicBezTo>
                  <a:cubicBezTo>
                    <a:pt x="3151" y="1804"/>
                    <a:pt x="2976" y="1979"/>
                    <a:pt x="2760" y="1979"/>
                  </a:cubicBezTo>
                  <a:cubicBezTo>
                    <a:pt x="2545" y="1979"/>
                    <a:pt x="2370" y="1804"/>
                    <a:pt x="2370" y="1589"/>
                  </a:cubicBezTo>
                  <a:cubicBezTo>
                    <a:pt x="2370" y="1373"/>
                    <a:pt x="2545" y="1198"/>
                    <a:pt x="2760" y="1198"/>
                  </a:cubicBezTo>
                  <a:close/>
                  <a:moveTo>
                    <a:pt x="4322" y="1198"/>
                  </a:moveTo>
                  <a:cubicBezTo>
                    <a:pt x="4538" y="1198"/>
                    <a:pt x="4713" y="1373"/>
                    <a:pt x="4713" y="1589"/>
                  </a:cubicBezTo>
                  <a:cubicBezTo>
                    <a:pt x="4713" y="1804"/>
                    <a:pt x="4538" y="1979"/>
                    <a:pt x="4322" y="1979"/>
                  </a:cubicBezTo>
                  <a:cubicBezTo>
                    <a:pt x="4106" y="1979"/>
                    <a:pt x="3931" y="1804"/>
                    <a:pt x="3931" y="1589"/>
                  </a:cubicBezTo>
                  <a:cubicBezTo>
                    <a:pt x="3931" y="1373"/>
                    <a:pt x="4106" y="1198"/>
                    <a:pt x="4322" y="1198"/>
                  </a:cubicBezTo>
                  <a:close/>
                  <a:moveTo>
                    <a:pt x="5885" y="1198"/>
                  </a:moveTo>
                  <a:cubicBezTo>
                    <a:pt x="6101" y="1198"/>
                    <a:pt x="6276" y="1373"/>
                    <a:pt x="6276" y="1589"/>
                  </a:cubicBezTo>
                  <a:cubicBezTo>
                    <a:pt x="6276" y="1804"/>
                    <a:pt x="6101" y="1979"/>
                    <a:pt x="5885" y="1979"/>
                  </a:cubicBezTo>
                  <a:cubicBezTo>
                    <a:pt x="5669" y="1979"/>
                    <a:pt x="5494" y="1804"/>
                    <a:pt x="5494" y="1589"/>
                  </a:cubicBezTo>
                  <a:cubicBezTo>
                    <a:pt x="5494" y="1373"/>
                    <a:pt x="5669" y="1198"/>
                    <a:pt x="5885" y="1198"/>
                  </a:cubicBezTo>
                  <a:close/>
                  <a:moveTo>
                    <a:pt x="11353" y="1198"/>
                  </a:moveTo>
                  <a:cubicBezTo>
                    <a:pt x="11569" y="1198"/>
                    <a:pt x="11744" y="1373"/>
                    <a:pt x="11744" y="1589"/>
                  </a:cubicBezTo>
                  <a:cubicBezTo>
                    <a:pt x="11744" y="1804"/>
                    <a:pt x="11569" y="1979"/>
                    <a:pt x="11353" y="1979"/>
                  </a:cubicBezTo>
                  <a:lnTo>
                    <a:pt x="8228" y="1979"/>
                  </a:lnTo>
                  <a:cubicBezTo>
                    <a:pt x="8012" y="1979"/>
                    <a:pt x="7837" y="1804"/>
                    <a:pt x="7837" y="1589"/>
                  </a:cubicBezTo>
                  <a:cubicBezTo>
                    <a:pt x="7837" y="1373"/>
                    <a:pt x="8012" y="1198"/>
                    <a:pt x="8228" y="1198"/>
                  </a:cubicBezTo>
                  <a:close/>
                  <a:moveTo>
                    <a:pt x="391" y="1"/>
                  </a:moveTo>
                  <a:cubicBezTo>
                    <a:pt x="175" y="1"/>
                    <a:pt x="0" y="176"/>
                    <a:pt x="0" y="391"/>
                  </a:cubicBezTo>
                  <a:lnTo>
                    <a:pt x="0" y="3152"/>
                  </a:lnTo>
                  <a:lnTo>
                    <a:pt x="13332" y="3152"/>
                  </a:lnTo>
                  <a:lnTo>
                    <a:pt x="13332" y="391"/>
                  </a:lnTo>
                  <a:cubicBezTo>
                    <a:pt x="13332"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56"/>
          <p:cNvGrpSpPr/>
          <p:nvPr/>
        </p:nvGrpSpPr>
        <p:grpSpPr>
          <a:xfrm>
            <a:off x="4792819" y="3294121"/>
            <a:ext cx="376762" cy="353250"/>
            <a:chOff x="4792819" y="3294121"/>
            <a:chExt cx="376762" cy="353250"/>
          </a:xfrm>
        </p:grpSpPr>
        <p:sp>
          <p:nvSpPr>
            <p:cNvPr id="667" name="Google Shape;667;p56"/>
            <p:cNvSpPr/>
            <p:nvPr/>
          </p:nvSpPr>
          <p:spPr>
            <a:xfrm>
              <a:off x="4859767" y="3459696"/>
              <a:ext cx="242866" cy="132511"/>
            </a:xfrm>
            <a:custGeom>
              <a:rect b="b" l="l" r="r" t="t"/>
              <a:pathLst>
                <a:path extrusionOk="0" h="4689" w="8594">
                  <a:moveTo>
                    <a:pt x="3907" y="0"/>
                  </a:moveTo>
                  <a:lnTo>
                    <a:pt x="3907" y="470"/>
                  </a:lnTo>
                  <a:cubicBezTo>
                    <a:pt x="3907" y="656"/>
                    <a:pt x="3775" y="815"/>
                    <a:pt x="3595" y="853"/>
                  </a:cubicBezTo>
                  <a:cubicBezTo>
                    <a:pt x="3157" y="942"/>
                    <a:pt x="2743" y="1114"/>
                    <a:pt x="2363" y="1367"/>
                  </a:cubicBezTo>
                  <a:cubicBezTo>
                    <a:pt x="2297" y="1411"/>
                    <a:pt x="2221" y="1432"/>
                    <a:pt x="2146" y="1432"/>
                  </a:cubicBezTo>
                  <a:cubicBezTo>
                    <a:pt x="2046" y="1432"/>
                    <a:pt x="1946" y="1394"/>
                    <a:pt x="1870" y="1318"/>
                  </a:cubicBezTo>
                  <a:lnTo>
                    <a:pt x="1536" y="983"/>
                  </a:lnTo>
                  <a:lnTo>
                    <a:pt x="983" y="1534"/>
                  </a:lnTo>
                  <a:lnTo>
                    <a:pt x="1319" y="1870"/>
                  </a:lnTo>
                  <a:cubicBezTo>
                    <a:pt x="1450" y="2001"/>
                    <a:pt x="1470" y="2208"/>
                    <a:pt x="1367" y="2362"/>
                  </a:cubicBezTo>
                  <a:cubicBezTo>
                    <a:pt x="1114" y="2743"/>
                    <a:pt x="942" y="3157"/>
                    <a:pt x="853" y="3595"/>
                  </a:cubicBezTo>
                  <a:cubicBezTo>
                    <a:pt x="816" y="3775"/>
                    <a:pt x="657" y="3907"/>
                    <a:pt x="470" y="3907"/>
                  </a:cubicBezTo>
                  <a:lnTo>
                    <a:pt x="0" y="3907"/>
                  </a:lnTo>
                  <a:lnTo>
                    <a:pt x="0" y="4662"/>
                  </a:lnTo>
                  <a:lnTo>
                    <a:pt x="1591" y="4662"/>
                  </a:lnTo>
                  <a:cubicBezTo>
                    <a:pt x="1572" y="4558"/>
                    <a:pt x="1564" y="4429"/>
                    <a:pt x="1564" y="4297"/>
                  </a:cubicBezTo>
                  <a:cubicBezTo>
                    <a:pt x="1564" y="2790"/>
                    <a:pt x="2790" y="1563"/>
                    <a:pt x="4297" y="1563"/>
                  </a:cubicBezTo>
                  <a:cubicBezTo>
                    <a:pt x="5805" y="1563"/>
                    <a:pt x="7031" y="2790"/>
                    <a:pt x="7031" y="4297"/>
                  </a:cubicBezTo>
                  <a:cubicBezTo>
                    <a:pt x="7031" y="4429"/>
                    <a:pt x="7023" y="4558"/>
                    <a:pt x="7004" y="4688"/>
                  </a:cubicBezTo>
                  <a:lnTo>
                    <a:pt x="8593" y="4688"/>
                  </a:lnTo>
                  <a:lnTo>
                    <a:pt x="8593" y="3907"/>
                  </a:lnTo>
                  <a:lnTo>
                    <a:pt x="8124" y="3907"/>
                  </a:lnTo>
                  <a:cubicBezTo>
                    <a:pt x="7938" y="3907"/>
                    <a:pt x="7778" y="3775"/>
                    <a:pt x="7742" y="3595"/>
                  </a:cubicBezTo>
                  <a:cubicBezTo>
                    <a:pt x="7653" y="3157"/>
                    <a:pt x="7479" y="2743"/>
                    <a:pt x="7227" y="2362"/>
                  </a:cubicBezTo>
                  <a:cubicBezTo>
                    <a:pt x="7123" y="2208"/>
                    <a:pt x="7145" y="2001"/>
                    <a:pt x="7276" y="1870"/>
                  </a:cubicBezTo>
                  <a:lnTo>
                    <a:pt x="7612" y="1534"/>
                  </a:lnTo>
                  <a:lnTo>
                    <a:pt x="7059" y="983"/>
                  </a:lnTo>
                  <a:lnTo>
                    <a:pt x="6724" y="1318"/>
                  </a:lnTo>
                  <a:cubicBezTo>
                    <a:pt x="6649" y="1394"/>
                    <a:pt x="6549" y="1432"/>
                    <a:pt x="6449" y="1432"/>
                  </a:cubicBezTo>
                  <a:cubicBezTo>
                    <a:pt x="6374" y="1432"/>
                    <a:pt x="6298" y="1411"/>
                    <a:pt x="6232" y="1367"/>
                  </a:cubicBezTo>
                  <a:cubicBezTo>
                    <a:pt x="5850" y="1114"/>
                    <a:pt x="5436" y="941"/>
                    <a:pt x="5000" y="853"/>
                  </a:cubicBezTo>
                  <a:cubicBezTo>
                    <a:pt x="4818" y="815"/>
                    <a:pt x="4688" y="656"/>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6"/>
            <p:cNvSpPr/>
            <p:nvPr/>
          </p:nvSpPr>
          <p:spPr>
            <a:xfrm>
              <a:off x="4792819" y="3404504"/>
              <a:ext cx="376762" cy="242866"/>
            </a:xfrm>
            <a:custGeom>
              <a:rect b="b" l="l" r="r" t="t"/>
              <a:pathLst>
                <a:path extrusionOk="0" h="8594" w="13332">
                  <a:moveTo>
                    <a:pt x="7447" y="1172"/>
                  </a:moveTo>
                  <a:cubicBezTo>
                    <a:pt x="7662" y="1172"/>
                    <a:pt x="7837" y="1347"/>
                    <a:pt x="7837" y="1563"/>
                  </a:cubicBezTo>
                  <a:lnTo>
                    <a:pt x="7837" y="2117"/>
                  </a:lnTo>
                  <a:cubicBezTo>
                    <a:pt x="8157" y="2207"/>
                    <a:pt x="8464" y="2335"/>
                    <a:pt x="8757" y="2502"/>
                  </a:cubicBezTo>
                  <a:lnTo>
                    <a:pt x="9153" y="2106"/>
                  </a:lnTo>
                  <a:cubicBezTo>
                    <a:pt x="9228" y="2031"/>
                    <a:pt x="9328" y="1993"/>
                    <a:pt x="9428" y="1993"/>
                  </a:cubicBezTo>
                  <a:cubicBezTo>
                    <a:pt x="9528" y="1993"/>
                    <a:pt x="9628" y="2031"/>
                    <a:pt x="9704" y="2106"/>
                  </a:cubicBezTo>
                  <a:lnTo>
                    <a:pt x="10809" y="3212"/>
                  </a:lnTo>
                  <a:cubicBezTo>
                    <a:pt x="10962" y="3365"/>
                    <a:pt x="10962" y="3611"/>
                    <a:pt x="10809" y="3764"/>
                  </a:cubicBezTo>
                  <a:lnTo>
                    <a:pt x="10415" y="4158"/>
                  </a:lnTo>
                  <a:cubicBezTo>
                    <a:pt x="10580" y="4451"/>
                    <a:pt x="10708" y="4759"/>
                    <a:pt x="10799" y="5078"/>
                  </a:cubicBezTo>
                  <a:lnTo>
                    <a:pt x="11353" y="5078"/>
                  </a:lnTo>
                  <a:cubicBezTo>
                    <a:pt x="11569" y="5078"/>
                    <a:pt x="11744" y="5253"/>
                    <a:pt x="11744" y="5469"/>
                  </a:cubicBezTo>
                  <a:lnTo>
                    <a:pt x="11744" y="7030"/>
                  </a:lnTo>
                  <a:cubicBezTo>
                    <a:pt x="11744" y="7246"/>
                    <a:pt x="11569" y="7421"/>
                    <a:pt x="11353" y="7421"/>
                  </a:cubicBezTo>
                  <a:lnTo>
                    <a:pt x="8876" y="7421"/>
                  </a:lnTo>
                  <a:cubicBezTo>
                    <a:pt x="8606" y="7421"/>
                    <a:pt x="8418" y="7154"/>
                    <a:pt x="8508" y="6901"/>
                  </a:cubicBezTo>
                  <a:cubicBezTo>
                    <a:pt x="8581" y="6692"/>
                    <a:pt x="8619" y="6473"/>
                    <a:pt x="8619" y="6250"/>
                  </a:cubicBezTo>
                  <a:cubicBezTo>
                    <a:pt x="8619" y="5173"/>
                    <a:pt x="7743" y="4297"/>
                    <a:pt x="6666" y="4297"/>
                  </a:cubicBezTo>
                  <a:cubicBezTo>
                    <a:pt x="5589" y="4297"/>
                    <a:pt x="4713" y="5173"/>
                    <a:pt x="4713" y="6250"/>
                  </a:cubicBezTo>
                  <a:cubicBezTo>
                    <a:pt x="4713" y="6473"/>
                    <a:pt x="4751" y="6692"/>
                    <a:pt x="4823" y="6901"/>
                  </a:cubicBezTo>
                  <a:cubicBezTo>
                    <a:pt x="4914" y="7154"/>
                    <a:pt x="4726" y="7421"/>
                    <a:pt x="4456" y="7447"/>
                  </a:cubicBezTo>
                  <a:lnTo>
                    <a:pt x="1979" y="7447"/>
                  </a:lnTo>
                  <a:cubicBezTo>
                    <a:pt x="1763" y="7421"/>
                    <a:pt x="1588" y="7248"/>
                    <a:pt x="1588" y="7030"/>
                  </a:cubicBezTo>
                  <a:lnTo>
                    <a:pt x="1588" y="5469"/>
                  </a:lnTo>
                  <a:cubicBezTo>
                    <a:pt x="1588" y="5253"/>
                    <a:pt x="1763" y="5078"/>
                    <a:pt x="1979" y="5078"/>
                  </a:cubicBezTo>
                  <a:lnTo>
                    <a:pt x="2533" y="5078"/>
                  </a:lnTo>
                  <a:cubicBezTo>
                    <a:pt x="2623" y="4759"/>
                    <a:pt x="2751" y="4451"/>
                    <a:pt x="2918" y="4158"/>
                  </a:cubicBezTo>
                  <a:lnTo>
                    <a:pt x="2523" y="3764"/>
                  </a:lnTo>
                  <a:cubicBezTo>
                    <a:pt x="2371" y="3611"/>
                    <a:pt x="2371" y="3365"/>
                    <a:pt x="2523" y="3212"/>
                  </a:cubicBezTo>
                  <a:lnTo>
                    <a:pt x="3628" y="2106"/>
                  </a:lnTo>
                  <a:cubicBezTo>
                    <a:pt x="3704" y="2031"/>
                    <a:pt x="3804" y="1993"/>
                    <a:pt x="3904" y="1993"/>
                  </a:cubicBezTo>
                  <a:cubicBezTo>
                    <a:pt x="4004" y="1993"/>
                    <a:pt x="4104" y="2031"/>
                    <a:pt x="4180" y="2106"/>
                  </a:cubicBezTo>
                  <a:lnTo>
                    <a:pt x="4574" y="2502"/>
                  </a:lnTo>
                  <a:cubicBezTo>
                    <a:pt x="4867" y="2335"/>
                    <a:pt x="5175" y="2207"/>
                    <a:pt x="5494" y="2117"/>
                  </a:cubicBezTo>
                  <a:lnTo>
                    <a:pt x="5494" y="1563"/>
                  </a:lnTo>
                  <a:cubicBezTo>
                    <a:pt x="5494" y="1347"/>
                    <a:pt x="5669" y="1172"/>
                    <a:pt x="5885" y="1172"/>
                  </a:cubicBezTo>
                  <a:close/>
                  <a:moveTo>
                    <a:pt x="0" y="1"/>
                  </a:moveTo>
                  <a:lnTo>
                    <a:pt x="0" y="8203"/>
                  </a:lnTo>
                  <a:cubicBezTo>
                    <a:pt x="0" y="8419"/>
                    <a:pt x="175" y="8594"/>
                    <a:pt x="391" y="8594"/>
                  </a:cubicBezTo>
                  <a:lnTo>
                    <a:pt x="12941" y="8594"/>
                  </a:lnTo>
                  <a:cubicBezTo>
                    <a:pt x="13157" y="8594"/>
                    <a:pt x="13331" y="8419"/>
                    <a:pt x="13331" y="8203"/>
                  </a:cubicBezTo>
                  <a:lnTo>
                    <a:pt x="13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6"/>
            <p:cNvSpPr/>
            <p:nvPr/>
          </p:nvSpPr>
          <p:spPr>
            <a:xfrm>
              <a:off x="4792819" y="3294121"/>
              <a:ext cx="376762" cy="88341"/>
            </a:xfrm>
            <a:custGeom>
              <a:rect b="b" l="l" r="r" t="t"/>
              <a:pathLst>
                <a:path extrusionOk="0" h="3126" w="13332">
                  <a:moveTo>
                    <a:pt x="2760" y="1173"/>
                  </a:moveTo>
                  <a:cubicBezTo>
                    <a:pt x="2976" y="1173"/>
                    <a:pt x="3151" y="1348"/>
                    <a:pt x="3151" y="1564"/>
                  </a:cubicBezTo>
                  <a:cubicBezTo>
                    <a:pt x="3151" y="1778"/>
                    <a:pt x="2976" y="1953"/>
                    <a:pt x="2760" y="1953"/>
                  </a:cubicBezTo>
                  <a:cubicBezTo>
                    <a:pt x="2544" y="1953"/>
                    <a:pt x="2369" y="1780"/>
                    <a:pt x="2369" y="1564"/>
                  </a:cubicBezTo>
                  <a:cubicBezTo>
                    <a:pt x="2369" y="1348"/>
                    <a:pt x="2544" y="1173"/>
                    <a:pt x="2760" y="1173"/>
                  </a:cubicBezTo>
                  <a:close/>
                  <a:moveTo>
                    <a:pt x="4322" y="1173"/>
                  </a:moveTo>
                  <a:cubicBezTo>
                    <a:pt x="4538" y="1173"/>
                    <a:pt x="4713" y="1348"/>
                    <a:pt x="4713" y="1564"/>
                  </a:cubicBezTo>
                  <a:cubicBezTo>
                    <a:pt x="4713" y="1778"/>
                    <a:pt x="4538" y="1953"/>
                    <a:pt x="4322" y="1953"/>
                  </a:cubicBezTo>
                  <a:cubicBezTo>
                    <a:pt x="4107" y="1953"/>
                    <a:pt x="3933" y="1780"/>
                    <a:pt x="3933" y="1564"/>
                  </a:cubicBezTo>
                  <a:cubicBezTo>
                    <a:pt x="3933" y="1348"/>
                    <a:pt x="4106" y="1173"/>
                    <a:pt x="4322" y="1173"/>
                  </a:cubicBezTo>
                  <a:close/>
                  <a:moveTo>
                    <a:pt x="5885" y="1173"/>
                  </a:moveTo>
                  <a:cubicBezTo>
                    <a:pt x="6101" y="1173"/>
                    <a:pt x="6276" y="1348"/>
                    <a:pt x="6276" y="1564"/>
                  </a:cubicBezTo>
                  <a:cubicBezTo>
                    <a:pt x="6276" y="1778"/>
                    <a:pt x="6101" y="1953"/>
                    <a:pt x="5885" y="1953"/>
                  </a:cubicBezTo>
                  <a:cubicBezTo>
                    <a:pt x="5669" y="1953"/>
                    <a:pt x="5494" y="1780"/>
                    <a:pt x="5494" y="1564"/>
                  </a:cubicBezTo>
                  <a:cubicBezTo>
                    <a:pt x="5494" y="1348"/>
                    <a:pt x="5669" y="1173"/>
                    <a:pt x="5885" y="1173"/>
                  </a:cubicBezTo>
                  <a:close/>
                  <a:moveTo>
                    <a:pt x="11353" y="1173"/>
                  </a:moveTo>
                  <a:cubicBezTo>
                    <a:pt x="11569" y="1173"/>
                    <a:pt x="11744" y="1347"/>
                    <a:pt x="11744" y="1564"/>
                  </a:cubicBezTo>
                  <a:cubicBezTo>
                    <a:pt x="11744" y="1780"/>
                    <a:pt x="11569" y="1953"/>
                    <a:pt x="11353" y="1953"/>
                  </a:cubicBezTo>
                  <a:lnTo>
                    <a:pt x="8228" y="1953"/>
                  </a:lnTo>
                  <a:cubicBezTo>
                    <a:pt x="8012" y="1953"/>
                    <a:pt x="7837" y="1780"/>
                    <a:pt x="7837" y="1564"/>
                  </a:cubicBezTo>
                  <a:cubicBezTo>
                    <a:pt x="7837" y="1348"/>
                    <a:pt x="8012" y="1173"/>
                    <a:pt x="8228" y="1173"/>
                  </a:cubicBezTo>
                  <a:close/>
                  <a:moveTo>
                    <a:pt x="391" y="1"/>
                  </a:moveTo>
                  <a:cubicBezTo>
                    <a:pt x="175" y="1"/>
                    <a:pt x="0" y="176"/>
                    <a:pt x="0" y="391"/>
                  </a:cubicBezTo>
                  <a:lnTo>
                    <a:pt x="0" y="3125"/>
                  </a:lnTo>
                  <a:lnTo>
                    <a:pt x="13331" y="3125"/>
                  </a:lnTo>
                  <a:lnTo>
                    <a:pt x="13331" y="391"/>
                  </a:lnTo>
                  <a:cubicBezTo>
                    <a:pt x="13331"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56"/>
          <p:cNvGrpSpPr/>
          <p:nvPr/>
        </p:nvGrpSpPr>
        <p:grpSpPr>
          <a:xfrm>
            <a:off x="3976500" y="3294121"/>
            <a:ext cx="376791" cy="376791"/>
            <a:chOff x="3976500" y="3294121"/>
            <a:chExt cx="376791" cy="376791"/>
          </a:xfrm>
        </p:grpSpPr>
        <p:sp>
          <p:nvSpPr>
            <p:cNvPr id="671" name="Google Shape;671;p56"/>
            <p:cNvSpPr/>
            <p:nvPr/>
          </p:nvSpPr>
          <p:spPr>
            <a:xfrm>
              <a:off x="3976500" y="3614956"/>
              <a:ext cx="111175" cy="55955"/>
            </a:xfrm>
            <a:custGeom>
              <a:rect b="b" l="l" r="r" t="t"/>
              <a:pathLst>
                <a:path extrusionOk="0" h="1980" w="3934">
                  <a:moveTo>
                    <a:pt x="978" y="0"/>
                  </a:moveTo>
                  <a:cubicBezTo>
                    <a:pt x="438" y="0"/>
                    <a:pt x="1" y="438"/>
                    <a:pt x="1" y="977"/>
                  </a:cubicBezTo>
                  <a:cubicBezTo>
                    <a:pt x="1" y="1515"/>
                    <a:pt x="438" y="1979"/>
                    <a:pt x="978" y="1979"/>
                  </a:cubicBezTo>
                  <a:lnTo>
                    <a:pt x="3543" y="1979"/>
                  </a:lnTo>
                  <a:cubicBezTo>
                    <a:pt x="3758" y="1979"/>
                    <a:pt x="3933" y="1804"/>
                    <a:pt x="3933" y="1588"/>
                  </a:cubicBezTo>
                  <a:lnTo>
                    <a:pt x="3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6"/>
            <p:cNvSpPr/>
            <p:nvPr/>
          </p:nvSpPr>
          <p:spPr>
            <a:xfrm>
              <a:off x="4242173" y="3294121"/>
              <a:ext cx="111118" cy="33177"/>
            </a:xfrm>
            <a:custGeom>
              <a:rect b="b" l="l" r="r" t="t"/>
              <a:pathLst>
                <a:path extrusionOk="0" h="1174" w="3932">
                  <a:moveTo>
                    <a:pt x="391" y="1"/>
                  </a:moveTo>
                  <a:cubicBezTo>
                    <a:pt x="175" y="1"/>
                    <a:pt x="0" y="176"/>
                    <a:pt x="0" y="391"/>
                  </a:cubicBezTo>
                  <a:lnTo>
                    <a:pt x="0" y="1173"/>
                  </a:lnTo>
                  <a:lnTo>
                    <a:pt x="3345" y="1173"/>
                  </a:lnTo>
                  <a:cubicBezTo>
                    <a:pt x="3669" y="1173"/>
                    <a:pt x="3931" y="911"/>
                    <a:pt x="3931" y="587"/>
                  </a:cubicBezTo>
                  <a:cubicBezTo>
                    <a:pt x="3931" y="263"/>
                    <a:pt x="3669" y="1"/>
                    <a:pt x="3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6"/>
            <p:cNvSpPr/>
            <p:nvPr/>
          </p:nvSpPr>
          <p:spPr>
            <a:xfrm>
              <a:off x="4043477" y="3405267"/>
              <a:ext cx="242838" cy="44142"/>
            </a:xfrm>
            <a:custGeom>
              <a:rect b="b" l="l" r="r" t="t"/>
              <a:pathLst>
                <a:path extrusionOk="0" h="1562" w="8593">
                  <a:moveTo>
                    <a:pt x="0" y="0"/>
                  </a:moveTo>
                  <a:lnTo>
                    <a:pt x="0" y="1562"/>
                  </a:lnTo>
                  <a:lnTo>
                    <a:pt x="782" y="1562"/>
                  </a:lnTo>
                  <a:lnTo>
                    <a:pt x="782" y="1171"/>
                  </a:lnTo>
                  <a:cubicBezTo>
                    <a:pt x="782" y="955"/>
                    <a:pt x="957" y="780"/>
                    <a:pt x="1173" y="780"/>
                  </a:cubicBezTo>
                  <a:cubicBezTo>
                    <a:pt x="1388" y="780"/>
                    <a:pt x="1563" y="955"/>
                    <a:pt x="1563" y="1171"/>
                  </a:cubicBezTo>
                  <a:lnTo>
                    <a:pt x="1563" y="1562"/>
                  </a:lnTo>
                  <a:lnTo>
                    <a:pt x="2343" y="1562"/>
                  </a:lnTo>
                  <a:lnTo>
                    <a:pt x="2343" y="1171"/>
                  </a:lnTo>
                  <a:cubicBezTo>
                    <a:pt x="2343" y="955"/>
                    <a:pt x="2518" y="780"/>
                    <a:pt x="2734" y="780"/>
                  </a:cubicBezTo>
                  <a:cubicBezTo>
                    <a:pt x="2950" y="780"/>
                    <a:pt x="3125" y="955"/>
                    <a:pt x="3125" y="1171"/>
                  </a:cubicBezTo>
                  <a:lnTo>
                    <a:pt x="3125" y="1562"/>
                  </a:lnTo>
                  <a:lnTo>
                    <a:pt x="3907" y="1562"/>
                  </a:lnTo>
                  <a:lnTo>
                    <a:pt x="3907" y="1171"/>
                  </a:lnTo>
                  <a:cubicBezTo>
                    <a:pt x="3907" y="955"/>
                    <a:pt x="4082" y="780"/>
                    <a:pt x="4297" y="780"/>
                  </a:cubicBezTo>
                  <a:cubicBezTo>
                    <a:pt x="4513" y="780"/>
                    <a:pt x="4688" y="955"/>
                    <a:pt x="4688" y="1171"/>
                  </a:cubicBezTo>
                  <a:lnTo>
                    <a:pt x="4688" y="1562"/>
                  </a:lnTo>
                  <a:lnTo>
                    <a:pt x="5468" y="1562"/>
                  </a:lnTo>
                  <a:lnTo>
                    <a:pt x="5468" y="1171"/>
                  </a:lnTo>
                  <a:cubicBezTo>
                    <a:pt x="5468" y="955"/>
                    <a:pt x="5643" y="780"/>
                    <a:pt x="5859" y="780"/>
                  </a:cubicBezTo>
                  <a:cubicBezTo>
                    <a:pt x="6075" y="780"/>
                    <a:pt x="6250" y="955"/>
                    <a:pt x="6250" y="1171"/>
                  </a:cubicBezTo>
                  <a:lnTo>
                    <a:pt x="6250" y="1562"/>
                  </a:lnTo>
                  <a:lnTo>
                    <a:pt x="7031" y="1562"/>
                  </a:lnTo>
                  <a:lnTo>
                    <a:pt x="7031" y="1171"/>
                  </a:lnTo>
                  <a:cubicBezTo>
                    <a:pt x="7031" y="955"/>
                    <a:pt x="7206" y="780"/>
                    <a:pt x="7422" y="780"/>
                  </a:cubicBezTo>
                  <a:cubicBezTo>
                    <a:pt x="7638" y="780"/>
                    <a:pt x="7813" y="955"/>
                    <a:pt x="7813" y="1171"/>
                  </a:cubicBezTo>
                  <a:lnTo>
                    <a:pt x="7813" y="1562"/>
                  </a:lnTo>
                  <a:lnTo>
                    <a:pt x="8593" y="1562"/>
                  </a:lnTo>
                  <a:lnTo>
                    <a:pt x="85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6"/>
            <p:cNvSpPr/>
            <p:nvPr/>
          </p:nvSpPr>
          <p:spPr>
            <a:xfrm>
              <a:off x="4065548" y="3515594"/>
              <a:ext cx="88341" cy="22128"/>
            </a:xfrm>
            <a:custGeom>
              <a:rect b="b" l="l" r="r" t="t"/>
              <a:pathLst>
                <a:path extrusionOk="0" h="783" w="3126">
                  <a:moveTo>
                    <a:pt x="392" y="1"/>
                  </a:moveTo>
                  <a:cubicBezTo>
                    <a:pt x="176" y="1"/>
                    <a:pt x="1" y="176"/>
                    <a:pt x="1" y="392"/>
                  </a:cubicBezTo>
                  <a:cubicBezTo>
                    <a:pt x="1" y="608"/>
                    <a:pt x="176" y="783"/>
                    <a:pt x="392" y="783"/>
                  </a:cubicBezTo>
                  <a:lnTo>
                    <a:pt x="3126" y="783"/>
                  </a:lnTo>
                  <a:lnTo>
                    <a:pt x="3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6"/>
            <p:cNvSpPr/>
            <p:nvPr/>
          </p:nvSpPr>
          <p:spPr>
            <a:xfrm>
              <a:off x="4175959" y="3515594"/>
              <a:ext cx="82067" cy="22128"/>
            </a:xfrm>
            <a:custGeom>
              <a:rect b="b" l="l" r="r" t="t"/>
              <a:pathLst>
                <a:path extrusionOk="0" h="783" w="2904">
                  <a:moveTo>
                    <a:pt x="0" y="1"/>
                  </a:moveTo>
                  <a:lnTo>
                    <a:pt x="0" y="783"/>
                  </a:lnTo>
                  <a:lnTo>
                    <a:pt x="1629" y="783"/>
                  </a:lnTo>
                  <a:cubicBezTo>
                    <a:pt x="2082" y="783"/>
                    <a:pt x="2528" y="644"/>
                    <a:pt x="2903" y="392"/>
                  </a:cubicBezTo>
                  <a:cubicBezTo>
                    <a:pt x="2528" y="141"/>
                    <a:pt x="2082"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6"/>
            <p:cNvSpPr/>
            <p:nvPr/>
          </p:nvSpPr>
          <p:spPr>
            <a:xfrm>
              <a:off x="3976500" y="3345441"/>
              <a:ext cx="376791" cy="255894"/>
            </a:xfrm>
            <a:custGeom>
              <a:rect b="b" l="l" r="r" t="t"/>
              <a:pathLst>
                <a:path extrusionOk="0" h="9055" w="13333">
                  <a:moveTo>
                    <a:pt x="11354" y="1336"/>
                  </a:moveTo>
                  <a:cubicBezTo>
                    <a:pt x="11570" y="1336"/>
                    <a:pt x="11744" y="1509"/>
                    <a:pt x="11744" y="1726"/>
                  </a:cubicBezTo>
                  <a:lnTo>
                    <a:pt x="11744" y="4070"/>
                  </a:lnTo>
                  <a:cubicBezTo>
                    <a:pt x="11744" y="4285"/>
                    <a:pt x="11570" y="4460"/>
                    <a:pt x="11354" y="4460"/>
                  </a:cubicBezTo>
                  <a:lnTo>
                    <a:pt x="1980" y="4460"/>
                  </a:lnTo>
                  <a:cubicBezTo>
                    <a:pt x="1764" y="4460"/>
                    <a:pt x="1589" y="4285"/>
                    <a:pt x="1589" y="4070"/>
                  </a:cubicBezTo>
                  <a:lnTo>
                    <a:pt x="1589" y="1726"/>
                  </a:lnTo>
                  <a:cubicBezTo>
                    <a:pt x="1589" y="1511"/>
                    <a:pt x="1764" y="1336"/>
                    <a:pt x="1980" y="1336"/>
                  </a:cubicBezTo>
                  <a:close/>
                  <a:moveTo>
                    <a:pt x="8687" y="5242"/>
                  </a:moveTo>
                  <a:cubicBezTo>
                    <a:pt x="9492" y="5242"/>
                    <a:pt x="10279" y="5567"/>
                    <a:pt x="10849" y="6137"/>
                  </a:cubicBezTo>
                  <a:cubicBezTo>
                    <a:pt x="11001" y="6289"/>
                    <a:pt x="11001" y="6537"/>
                    <a:pt x="10849" y="6690"/>
                  </a:cubicBezTo>
                  <a:cubicBezTo>
                    <a:pt x="10279" y="7258"/>
                    <a:pt x="9492" y="7585"/>
                    <a:pt x="8687" y="7585"/>
                  </a:cubicBezTo>
                  <a:lnTo>
                    <a:pt x="3543" y="7585"/>
                  </a:lnTo>
                  <a:cubicBezTo>
                    <a:pt x="2895" y="7585"/>
                    <a:pt x="2370" y="7059"/>
                    <a:pt x="2370" y="6413"/>
                  </a:cubicBezTo>
                  <a:cubicBezTo>
                    <a:pt x="2370" y="5767"/>
                    <a:pt x="2895" y="5242"/>
                    <a:pt x="3543" y="5242"/>
                  </a:cubicBezTo>
                  <a:close/>
                  <a:moveTo>
                    <a:pt x="13332" y="0"/>
                  </a:moveTo>
                  <a:cubicBezTo>
                    <a:pt x="13154" y="86"/>
                    <a:pt x="12958" y="137"/>
                    <a:pt x="12746" y="137"/>
                  </a:cubicBezTo>
                  <a:lnTo>
                    <a:pt x="1589" y="137"/>
                  </a:lnTo>
                  <a:cubicBezTo>
                    <a:pt x="727" y="137"/>
                    <a:pt x="1" y="865"/>
                    <a:pt x="1" y="1336"/>
                  </a:cubicBezTo>
                  <a:lnTo>
                    <a:pt x="1" y="9055"/>
                  </a:lnTo>
                  <a:cubicBezTo>
                    <a:pt x="281" y="8867"/>
                    <a:pt x="616" y="8757"/>
                    <a:pt x="978" y="8757"/>
                  </a:cubicBezTo>
                  <a:lnTo>
                    <a:pt x="12161" y="8757"/>
                  </a:lnTo>
                  <a:cubicBezTo>
                    <a:pt x="12807" y="8757"/>
                    <a:pt x="13332" y="8231"/>
                    <a:pt x="13332" y="7585"/>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56"/>
          <p:cNvGrpSpPr/>
          <p:nvPr/>
        </p:nvGrpSpPr>
        <p:grpSpPr>
          <a:xfrm>
            <a:off x="2354376" y="3890633"/>
            <a:ext cx="287828" cy="376819"/>
            <a:chOff x="2354376" y="3890633"/>
            <a:chExt cx="287828" cy="376819"/>
          </a:xfrm>
        </p:grpSpPr>
        <p:sp>
          <p:nvSpPr>
            <p:cNvPr id="678" name="Google Shape;678;p56"/>
            <p:cNvSpPr/>
            <p:nvPr/>
          </p:nvSpPr>
          <p:spPr>
            <a:xfrm>
              <a:off x="2354376" y="4090798"/>
              <a:ext cx="44227" cy="154554"/>
            </a:xfrm>
            <a:custGeom>
              <a:rect b="b" l="l" r="r" t="t"/>
              <a:pathLst>
                <a:path extrusionOk="0" h="5469" w="1565">
                  <a:moveTo>
                    <a:pt x="392" y="1"/>
                  </a:moveTo>
                  <a:cubicBezTo>
                    <a:pt x="176" y="1"/>
                    <a:pt x="1" y="176"/>
                    <a:pt x="1" y="391"/>
                  </a:cubicBezTo>
                  <a:lnTo>
                    <a:pt x="1" y="5078"/>
                  </a:lnTo>
                  <a:cubicBezTo>
                    <a:pt x="1" y="5294"/>
                    <a:pt x="176" y="5469"/>
                    <a:pt x="392" y="5469"/>
                  </a:cubicBezTo>
                  <a:lnTo>
                    <a:pt x="1173" y="5469"/>
                  </a:lnTo>
                  <a:cubicBezTo>
                    <a:pt x="1389" y="5469"/>
                    <a:pt x="1564" y="5294"/>
                    <a:pt x="1564" y="5078"/>
                  </a:cubicBezTo>
                  <a:lnTo>
                    <a:pt x="1564" y="391"/>
                  </a:lnTo>
                  <a:cubicBezTo>
                    <a:pt x="1564" y="176"/>
                    <a:pt x="138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6"/>
            <p:cNvSpPr/>
            <p:nvPr/>
          </p:nvSpPr>
          <p:spPr>
            <a:xfrm>
              <a:off x="2553072" y="4234274"/>
              <a:ext cx="88341" cy="33177"/>
            </a:xfrm>
            <a:custGeom>
              <a:rect b="b" l="l" r="r" t="t"/>
              <a:pathLst>
                <a:path extrusionOk="0" h="1174" w="3126">
                  <a:moveTo>
                    <a:pt x="586" y="1"/>
                  </a:moveTo>
                  <a:cubicBezTo>
                    <a:pt x="263" y="1"/>
                    <a:pt x="1" y="263"/>
                    <a:pt x="1" y="587"/>
                  </a:cubicBezTo>
                  <a:cubicBezTo>
                    <a:pt x="1" y="911"/>
                    <a:pt x="263" y="1173"/>
                    <a:pt x="586" y="1173"/>
                  </a:cubicBezTo>
                  <a:lnTo>
                    <a:pt x="2540" y="1173"/>
                  </a:lnTo>
                  <a:cubicBezTo>
                    <a:pt x="2863" y="1173"/>
                    <a:pt x="3126" y="911"/>
                    <a:pt x="3126" y="587"/>
                  </a:cubicBezTo>
                  <a:cubicBezTo>
                    <a:pt x="3126" y="263"/>
                    <a:pt x="2863" y="1"/>
                    <a:pt x="2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6"/>
            <p:cNvSpPr/>
            <p:nvPr/>
          </p:nvSpPr>
          <p:spPr>
            <a:xfrm>
              <a:off x="2552253" y="4179111"/>
              <a:ext cx="89952" cy="33149"/>
            </a:xfrm>
            <a:custGeom>
              <a:rect b="b" l="l" r="r" t="t"/>
              <a:pathLst>
                <a:path extrusionOk="0" h="1173" w="3183">
                  <a:moveTo>
                    <a:pt x="629" y="0"/>
                  </a:moveTo>
                  <a:cubicBezTo>
                    <a:pt x="323" y="0"/>
                    <a:pt x="59" y="229"/>
                    <a:pt x="31" y="533"/>
                  </a:cubicBezTo>
                  <a:cubicBezTo>
                    <a:pt x="1" y="881"/>
                    <a:pt x="275" y="1173"/>
                    <a:pt x="616" y="1173"/>
                  </a:cubicBezTo>
                  <a:lnTo>
                    <a:pt x="2555" y="1173"/>
                  </a:lnTo>
                  <a:cubicBezTo>
                    <a:pt x="2860" y="1173"/>
                    <a:pt x="3126" y="944"/>
                    <a:pt x="3152" y="639"/>
                  </a:cubicBezTo>
                  <a:cubicBezTo>
                    <a:pt x="3182" y="292"/>
                    <a:pt x="2910" y="0"/>
                    <a:pt x="2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6"/>
            <p:cNvSpPr/>
            <p:nvPr/>
          </p:nvSpPr>
          <p:spPr>
            <a:xfrm>
              <a:off x="2420618" y="4068727"/>
              <a:ext cx="154554" cy="198724"/>
            </a:xfrm>
            <a:custGeom>
              <a:rect b="b" l="l" r="r" t="t"/>
              <a:pathLst>
                <a:path extrusionOk="0" h="7032" w="5469">
                  <a:moveTo>
                    <a:pt x="2734" y="0"/>
                  </a:moveTo>
                  <a:cubicBezTo>
                    <a:pt x="1789" y="0"/>
                    <a:pt x="1000" y="672"/>
                    <a:pt x="821" y="1563"/>
                  </a:cubicBezTo>
                  <a:lnTo>
                    <a:pt x="0" y="1563"/>
                  </a:lnTo>
                  <a:lnTo>
                    <a:pt x="0" y="5468"/>
                  </a:lnTo>
                  <a:lnTo>
                    <a:pt x="821" y="5468"/>
                  </a:lnTo>
                  <a:cubicBezTo>
                    <a:pt x="1000" y="6359"/>
                    <a:pt x="1789" y="7031"/>
                    <a:pt x="2734" y="7031"/>
                  </a:cubicBezTo>
                  <a:lnTo>
                    <a:pt x="4046" y="7031"/>
                  </a:lnTo>
                  <a:cubicBezTo>
                    <a:pt x="3960" y="6852"/>
                    <a:pt x="3906" y="6656"/>
                    <a:pt x="3906" y="6445"/>
                  </a:cubicBezTo>
                  <a:cubicBezTo>
                    <a:pt x="3906" y="6063"/>
                    <a:pt x="4062" y="5719"/>
                    <a:pt x="4320" y="5469"/>
                  </a:cubicBezTo>
                  <a:cubicBezTo>
                    <a:pt x="4062" y="5219"/>
                    <a:pt x="3906" y="4875"/>
                    <a:pt x="3906" y="4492"/>
                  </a:cubicBezTo>
                  <a:cubicBezTo>
                    <a:pt x="3906" y="4188"/>
                    <a:pt x="4008" y="3914"/>
                    <a:pt x="4179" y="3688"/>
                  </a:cubicBezTo>
                  <a:cubicBezTo>
                    <a:pt x="3922" y="3555"/>
                    <a:pt x="3695" y="3360"/>
                    <a:pt x="3516" y="3125"/>
                  </a:cubicBezTo>
                  <a:cubicBezTo>
                    <a:pt x="3158" y="3600"/>
                    <a:pt x="2598" y="3903"/>
                    <a:pt x="1961" y="3906"/>
                  </a:cubicBezTo>
                  <a:cubicBezTo>
                    <a:pt x="1960" y="3906"/>
                    <a:pt x="1959" y="3906"/>
                    <a:pt x="1958" y="3906"/>
                  </a:cubicBezTo>
                  <a:cubicBezTo>
                    <a:pt x="1754" y="3906"/>
                    <a:pt x="1578" y="3749"/>
                    <a:pt x="1563" y="3545"/>
                  </a:cubicBezTo>
                  <a:cubicBezTo>
                    <a:pt x="1549" y="3311"/>
                    <a:pt x="1725" y="3125"/>
                    <a:pt x="1954" y="3125"/>
                  </a:cubicBezTo>
                  <a:cubicBezTo>
                    <a:pt x="2600" y="3125"/>
                    <a:pt x="3122" y="2606"/>
                    <a:pt x="3125" y="1960"/>
                  </a:cubicBezTo>
                  <a:cubicBezTo>
                    <a:pt x="3126" y="1751"/>
                    <a:pt x="3288" y="1573"/>
                    <a:pt x="3497" y="1563"/>
                  </a:cubicBezTo>
                  <a:cubicBezTo>
                    <a:pt x="3503" y="1563"/>
                    <a:pt x="3509" y="1563"/>
                    <a:pt x="3516" y="1563"/>
                  </a:cubicBezTo>
                  <a:cubicBezTo>
                    <a:pt x="3734" y="1563"/>
                    <a:pt x="3906" y="1734"/>
                    <a:pt x="3906" y="1954"/>
                  </a:cubicBezTo>
                  <a:cubicBezTo>
                    <a:pt x="3906" y="2602"/>
                    <a:pt x="4430" y="3125"/>
                    <a:pt x="5078" y="3125"/>
                  </a:cubicBezTo>
                  <a:cubicBezTo>
                    <a:pt x="5081" y="3125"/>
                    <a:pt x="5083" y="3125"/>
                    <a:pt x="5086" y="3125"/>
                  </a:cubicBezTo>
                  <a:cubicBezTo>
                    <a:pt x="5299" y="3123"/>
                    <a:pt x="5468" y="2947"/>
                    <a:pt x="5468" y="2734"/>
                  </a:cubicBezTo>
                  <a:lnTo>
                    <a:pt x="5468" y="391"/>
                  </a:lnTo>
                  <a:cubicBezTo>
                    <a:pt x="5468" y="172"/>
                    <a:pt x="5297" y="0"/>
                    <a:pt x="5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6"/>
            <p:cNvSpPr/>
            <p:nvPr/>
          </p:nvSpPr>
          <p:spPr>
            <a:xfrm>
              <a:off x="2597215" y="4123919"/>
              <a:ext cx="44990" cy="33121"/>
            </a:xfrm>
            <a:custGeom>
              <a:rect b="b" l="l" r="r" t="t"/>
              <a:pathLst>
                <a:path extrusionOk="0" h="1172" w="1592">
                  <a:moveTo>
                    <a:pt x="1" y="1"/>
                  </a:moveTo>
                  <a:lnTo>
                    <a:pt x="1" y="1172"/>
                  </a:lnTo>
                  <a:lnTo>
                    <a:pt x="978" y="1172"/>
                  </a:lnTo>
                  <a:cubicBezTo>
                    <a:pt x="1319" y="1172"/>
                    <a:pt x="1591" y="880"/>
                    <a:pt x="1561" y="533"/>
                  </a:cubicBezTo>
                  <a:cubicBezTo>
                    <a:pt x="1535" y="228"/>
                    <a:pt x="1269" y="1"/>
                    <a:pt x="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6"/>
            <p:cNvSpPr/>
            <p:nvPr/>
          </p:nvSpPr>
          <p:spPr>
            <a:xfrm>
              <a:off x="2597215" y="4068727"/>
              <a:ext cx="44990" cy="33149"/>
            </a:xfrm>
            <a:custGeom>
              <a:rect b="b" l="l" r="r" t="t"/>
              <a:pathLst>
                <a:path extrusionOk="0" h="1173" w="1592">
                  <a:moveTo>
                    <a:pt x="1" y="0"/>
                  </a:moveTo>
                  <a:lnTo>
                    <a:pt x="1" y="1172"/>
                  </a:lnTo>
                  <a:lnTo>
                    <a:pt x="964" y="1172"/>
                  </a:lnTo>
                  <a:cubicBezTo>
                    <a:pt x="1269" y="1172"/>
                    <a:pt x="1535" y="943"/>
                    <a:pt x="1561" y="639"/>
                  </a:cubicBezTo>
                  <a:cubicBezTo>
                    <a:pt x="1591" y="292"/>
                    <a:pt x="1319" y="0"/>
                    <a:pt x="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6"/>
            <p:cNvSpPr/>
            <p:nvPr/>
          </p:nvSpPr>
          <p:spPr>
            <a:xfrm>
              <a:off x="2486831" y="3890633"/>
              <a:ext cx="154582" cy="156023"/>
            </a:xfrm>
            <a:custGeom>
              <a:rect b="b" l="l" r="r" t="t"/>
              <a:pathLst>
                <a:path extrusionOk="0" h="5521" w="5470">
                  <a:moveTo>
                    <a:pt x="1954" y="1"/>
                  </a:moveTo>
                  <a:cubicBezTo>
                    <a:pt x="1910" y="1"/>
                    <a:pt x="1866" y="8"/>
                    <a:pt x="1823" y="23"/>
                  </a:cubicBezTo>
                  <a:cubicBezTo>
                    <a:pt x="767" y="398"/>
                    <a:pt x="0" y="1565"/>
                    <a:pt x="0" y="2760"/>
                  </a:cubicBezTo>
                  <a:cubicBezTo>
                    <a:pt x="0" y="3816"/>
                    <a:pt x="619" y="4797"/>
                    <a:pt x="1563" y="5248"/>
                  </a:cubicBezTo>
                  <a:lnTo>
                    <a:pt x="1563" y="5521"/>
                  </a:lnTo>
                  <a:lnTo>
                    <a:pt x="3907" y="5521"/>
                  </a:lnTo>
                  <a:lnTo>
                    <a:pt x="3907" y="5248"/>
                  </a:lnTo>
                  <a:cubicBezTo>
                    <a:pt x="4851" y="4797"/>
                    <a:pt x="5470" y="3816"/>
                    <a:pt x="5470" y="2760"/>
                  </a:cubicBezTo>
                  <a:cubicBezTo>
                    <a:pt x="5470" y="1565"/>
                    <a:pt x="4703" y="398"/>
                    <a:pt x="3647" y="23"/>
                  </a:cubicBezTo>
                  <a:cubicBezTo>
                    <a:pt x="3604" y="8"/>
                    <a:pt x="3560" y="1"/>
                    <a:pt x="3516" y="1"/>
                  </a:cubicBezTo>
                  <a:cubicBezTo>
                    <a:pt x="3437" y="1"/>
                    <a:pt x="3358" y="25"/>
                    <a:pt x="3291" y="72"/>
                  </a:cubicBezTo>
                  <a:cubicBezTo>
                    <a:pt x="3188" y="146"/>
                    <a:pt x="3125" y="264"/>
                    <a:pt x="3125" y="391"/>
                  </a:cubicBezTo>
                  <a:lnTo>
                    <a:pt x="3125" y="2345"/>
                  </a:lnTo>
                  <a:lnTo>
                    <a:pt x="2345" y="2345"/>
                  </a:lnTo>
                  <a:lnTo>
                    <a:pt x="2345" y="391"/>
                  </a:lnTo>
                  <a:cubicBezTo>
                    <a:pt x="2345" y="264"/>
                    <a:pt x="2282" y="146"/>
                    <a:pt x="2179" y="72"/>
                  </a:cubicBezTo>
                  <a:cubicBezTo>
                    <a:pt x="2112" y="25"/>
                    <a:pt x="2033"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56"/>
          <p:cNvGrpSpPr/>
          <p:nvPr/>
        </p:nvGrpSpPr>
        <p:grpSpPr>
          <a:xfrm>
            <a:off x="3170695" y="3294121"/>
            <a:ext cx="376762" cy="376791"/>
            <a:chOff x="3170695" y="3294121"/>
            <a:chExt cx="376762" cy="376791"/>
          </a:xfrm>
        </p:grpSpPr>
        <p:sp>
          <p:nvSpPr>
            <p:cNvPr id="686" name="Google Shape;686;p56"/>
            <p:cNvSpPr/>
            <p:nvPr/>
          </p:nvSpPr>
          <p:spPr>
            <a:xfrm>
              <a:off x="3325955" y="3581864"/>
              <a:ext cx="66241" cy="22071"/>
            </a:xfrm>
            <a:custGeom>
              <a:rect b="b" l="l" r="r" t="t"/>
              <a:pathLst>
                <a:path extrusionOk="0" h="781" w="2344">
                  <a:moveTo>
                    <a:pt x="0" y="1"/>
                  </a:moveTo>
                  <a:lnTo>
                    <a:pt x="0" y="781"/>
                  </a:lnTo>
                  <a:lnTo>
                    <a:pt x="2343" y="781"/>
                  </a:ln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6"/>
            <p:cNvSpPr/>
            <p:nvPr/>
          </p:nvSpPr>
          <p:spPr>
            <a:xfrm>
              <a:off x="3348026" y="3468852"/>
              <a:ext cx="22128" cy="46770"/>
            </a:xfrm>
            <a:custGeom>
              <a:rect b="b" l="l" r="r" t="t"/>
              <a:pathLst>
                <a:path extrusionOk="0" h="1655" w="783">
                  <a:moveTo>
                    <a:pt x="392" y="0"/>
                  </a:moveTo>
                  <a:cubicBezTo>
                    <a:pt x="173" y="591"/>
                    <a:pt x="2" y="1115"/>
                    <a:pt x="1" y="1266"/>
                  </a:cubicBezTo>
                  <a:cubicBezTo>
                    <a:pt x="1" y="1480"/>
                    <a:pt x="176" y="1655"/>
                    <a:pt x="392" y="1655"/>
                  </a:cubicBezTo>
                  <a:cubicBezTo>
                    <a:pt x="606" y="1655"/>
                    <a:pt x="782" y="1480"/>
                    <a:pt x="782" y="1266"/>
                  </a:cubicBezTo>
                  <a:cubicBezTo>
                    <a:pt x="779" y="1115"/>
                    <a:pt x="610" y="591"/>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6"/>
            <p:cNvSpPr/>
            <p:nvPr/>
          </p:nvSpPr>
          <p:spPr>
            <a:xfrm>
              <a:off x="3170695" y="3294121"/>
              <a:ext cx="376762" cy="376791"/>
            </a:xfrm>
            <a:custGeom>
              <a:rect b="b" l="l" r="r" t="t"/>
              <a:pathLst>
                <a:path extrusionOk="0" h="13333" w="13332">
                  <a:moveTo>
                    <a:pt x="6667" y="4736"/>
                  </a:moveTo>
                  <a:cubicBezTo>
                    <a:pt x="6817" y="4736"/>
                    <a:pt x="6968" y="4810"/>
                    <a:pt x="7028" y="4957"/>
                  </a:cubicBezTo>
                  <a:cubicBezTo>
                    <a:pt x="7218" y="5422"/>
                    <a:pt x="7837" y="6976"/>
                    <a:pt x="7837" y="7447"/>
                  </a:cubicBezTo>
                  <a:cubicBezTo>
                    <a:pt x="7837" y="8093"/>
                    <a:pt x="7312" y="8620"/>
                    <a:pt x="6667" y="8620"/>
                  </a:cubicBezTo>
                  <a:cubicBezTo>
                    <a:pt x="6021" y="8620"/>
                    <a:pt x="5494" y="8093"/>
                    <a:pt x="5494" y="7447"/>
                  </a:cubicBezTo>
                  <a:cubicBezTo>
                    <a:pt x="5494" y="6976"/>
                    <a:pt x="6114" y="5422"/>
                    <a:pt x="6305" y="4957"/>
                  </a:cubicBezTo>
                  <a:cubicBezTo>
                    <a:pt x="6365" y="4810"/>
                    <a:pt x="6516" y="4736"/>
                    <a:pt x="6667" y="4736"/>
                  </a:cubicBezTo>
                  <a:close/>
                  <a:moveTo>
                    <a:pt x="6664" y="1589"/>
                  </a:moveTo>
                  <a:cubicBezTo>
                    <a:pt x="6881" y="1589"/>
                    <a:pt x="7056" y="1763"/>
                    <a:pt x="7056" y="1979"/>
                  </a:cubicBezTo>
                  <a:lnTo>
                    <a:pt x="7056" y="2391"/>
                  </a:lnTo>
                  <a:cubicBezTo>
                    <a:pt x="7556" y="2436"/>
                    <a:pt x="8028" y="2568"/>
                    <a:pt x="8464" y="2770"/>
                  </a:cubicBezTo>
                  <a:lnTo>
                    <a:pt x="8671" y="2412"/>
                  </a:lnTo>
                  <a:cubicBezTo>
                    <a:pt x="8743" y="2287"/>
                    <a:pt x="8874" y="2217"/>
                    <a:pt x="9009" y="2217"/>
                  </a:cubicBezTo>
                  <a:cubicBezTo>
                    <a:pt x="9076" y="2217"/>
                    <a:pt x="9143" y="2234"/>
                    <a:pt x="9205" y="2270"/>
                  </a:cubicBezTo>
                  <a:cubicBezTo>
                    <a:pt x="9392" y="2377"/>
                    <a:pt x="9456" y="2617"/>
                    <a:pt x="9348" y="2803"/>
                  </a:cubicBezTo>
                  <a:lnTo>
                    <a:pt x="9141" y="3160"/>
                  </a:lnTo>
                  <a:cubicBezTo>
                    <a:pt x="9540" y="3443"/>
                    <a:pt x="9889" y="3792"/>
                    <a:pt x="10172" y="4191"/>
                  </a:cubicBezTo>
                  <a:lnTo>
                    <a:pt x="10531" y="3986"/>
                  </a:lnTo>
                  <a:cubicBezTo>
                    <a:pt x="10592" y="3950"/>
                    <a:pt x="10659" y="3932"/>
                    <a:pt x="10726" y="3932"/>
                  </a:cubicBezTo>
                  <a:cubicBezTo>
                    <a:pt x="10860" y="3932"/>
                    <a:pt x="10992" y="4003"/>
                    <a:pt x="11064" y="4129"/>
                  </a:cubicBezTo>
                  <a:cubicBezTo>
                    <a:pt x="11172" y="4315"/>
                    <a:pt x="11108" y="4554"/>
                    <a:pt x="10920" y="4662"/>
                  </a:cubicBezTo>
                  <a:lnTo>
                    <a:pt x="10563" y="4868"/>
                  </a:lnTo>
                  <a:cubicBezTo>
                    <a:pt x="10764" y="5304"/>
                    <a:pt x="10897" y="5778"/>
                    <a:pt x="10943" y="6276"/>
                  </a:cubicBezTo>
                  <a:lnTo>
                    <a:pt x="11353" y="6276"/>
                  </a:lnTo>
                  <a:cubicBezTo>
                    <a:pt x="11569" y="6276"/>
                    <a:pt x="11744" y="6451"/>
                    <a:pt x="11744" y="6667"/>
                  </a:cubicBezTo>
                  <a:cubicBezTo>
                    <a:pt x="11744" y="6883"/>
                    <a:pt x="11569" y="7058"/>
                    <a:pt x="11353" y="7058"/>
                  </a:cubicBezTo>
                  <a:lnTo>
                    <a:pt x="10942" y="7058"/>
                  </a:lnTo>
                  <a:cubicBezTo>
                    <a:pt x="10897" y="7546"/>
                    <a:pt x="10773" y="8025"/>
                    <a:pt x="10567" y="8468"/>
                  </a:cubicBezTo>
                  <a:lnTo>
                    <a:pt x="10920" y="8672"/>
                  </a:lnTo>
                  <a:cubicBezTo>
                    <a:pt x="11108" y="8780"/>
                    <a:pt x="11172" y="9019"/>
                    <a:pt x="11064" y="9206"/>
                  </a:cubicBezTo>
                  <a:cubicBezTo>
                    <a:pt x="10991" y="9332"/>
                    <a:pt x="10860" y="9401"/>
                    <a:pt x="10725" y="9401"/>
                  </a:cubicBezTo>
                  <a:cubicBezTo>
                    <a:pt x="10659" y="9401"/>
                    <a:pt x="10592" y="9384"/>
                    <a:pt x="10531" y="9349"/>
                  </a:cubicBezTo>
                  <a:lnTo>
                    <a:pt x="9854" y="8958"/>
                  </a:lnTo>
                  <a:cubicBezTo>
                    <a:pt x="9667" y="8850"/>
                    <a:pt x="9602" y="8611"/>
                    <a:pt x="9711" y="8424"/>
                  </a:cubicBezTo>
                  <a:cubicBezTo>
                    <a:pt x="10019" y="7893"/>
                    <a:pt x="10181" y="7285"/>
                    <a:pt x="10181" y="6667"/>
                  </a:cubicBezTo>
                  <a:cubicBezTo>
                    <a:pt x="10181" y="4728"/>
                    <a:pt x="8604" y="3152"/>
                    <a:pt x="6667" y="3152"/>
                  </a:cubicBezTo>
                  <a:cubicBezTo>
                    <a:pt x="4727" y="3152"/>
                    <a:pt x="3151" y="4728"/>
                    <a:pt x="3151" y="6667"/>
                  </a:cubicBezTo>
                  <a:cubicBezTo>
                    <a:pt x="3151" y="7285"/>
                    <a:pt x="3313" y="7893"/>
                    <a:pt x="3621" y="8424"/>
                  </a:cubicBezTo>
                  <a:cubicBezTo>
                    <a:pt x="3730" y="8612"/>
                    <a:pt x="3664" y="8850"/>
                    <a:pt x="3479" y="8958"/>
                  </a:cubicBezTo>
                  <a:lnTo>
                    <a:pt x="2803" y="9349"/>
                  </a:lnTo>
                  <a:cubicBezTo>
                    <a:pt x="2741" y="9384"/>
                    <a:pt x="2673" y="9400"/>
                    <a:pt x="2607" y="9400"/>
                  </a:cubicBezTo>
                  <a:cubicBezTo>
                    <a:pt x="2472" y="9400"/>
                    <a:pt x="2341" y="9331"/>
                    <a:pt x="2269" y="9206"/>
                  </a:cubicBezTo>
                  <a:cubicBezTo>
                    <a:pt x="2161" y="9019"/>
                    <a:pt x="2224" y="8780"/>
                    <a:pt x="2412" y="8672"/>
                  </a:cubicBezTo>
                  <a:lnTo>
                    <a:pt x="2765" y="8468"/>
                  </a:lnTo>
                  <a:cubicBezTo>
                    <a:pt x="2559" y="8025"/>
                    <a:pt x="2435" y="7546"/>
                    <a:pt x="2390" y="7058"/>
                  </a:cubicBezTo>
                  <a:lnTo>
                    <a:pt x="1989" y="7058"/>
                  </a:lnTo>
                  <a:cubicBezTo>
                    <a:pt x="1788" y="7058"/>
                    <a:pt x="1613" y="6911"/>
                    <a:pt x="1591" y="6711"/>
                  </a:cubicBezTo>
                  <a:cubicBezTo>
                    <a:pt x="1565" y="6475"/>
                    <a:pt x="1748" y="6276"/>
                    <a:pt x="1979" y="6276"/>
                  </a:cubicBezTo>
                  <a:lnTo>
                    <a:pt x="2390" y="6276"/>
                  </a:lnTo>
                  <a:cubicBezTo>
                    <a:pt x="2435" y="5776"/>
                    <a:pt x="2568" y="5304"/>
                    <a:pt x="2769" y="4868"/>
                  </a:cubicBezTo>
                  <a:lnTo>
                    <a:pt x="2412" y="4662"/>
                  </a:lnTo>
                  <a:cubicBezTo>
                    <a:pt x="2225" y="4554"/>
                    <a:pt x="2161" y="4315"/>
                    <a:pt x="2269" y="4129"/>
                  </a:cubicBezTo>
                  <a:cubicBezTo>
                    <a:pt x="2341" y="4002"/>
                    <a:pt x="2472" y="3932"/>
                    <a:pt x="2607" y="3932"/>
                  </a:cubicBezTo>
                  <a:cubicBezTo>
                    <a:pt x="2674" y="3932"/>
                    <a:pt x="2741" y="3949"/>
                    <a:pt x="2803" y="3984"/>
                  </a:cubicBezTo>
                  <a:lnTo>
                    <a:pt x="3160" y="4191"/>
                  </a:lnTo>
                  <a:cubicBezTo>
                    <a:pt x="3443" y="3792"/>
                    <a:pt x="3791" y="3443"/>
                    <a:pt x="4191" y="3160"/>
                  </a:cubicBezTo>
                  <a:lnTo>
                    <a:pt x="3984" y="2803"/>
                  </a:lnTo>
                  <a:cubicBezTo>
                    <a:pt x="3876" y="2617"/>
                    <a:pt x="3940" y="2377"/>
                    <a:pt x="4127" y="2270"/>
                  </a:cubicBezTo>
                  <a:cubicBezTo>
                    <a:pt x="4188" y="2234"/>
                    <a:pt x="4255" y="2216"/>
                    <a:pt x="4321" y="2216"/>
                  </a:cubicBezTo>
                  <a:cubicBezTo>
                    <a:pt x="4456" y="2216"/>
                    <a:pt x="4588" y="2287"/>
                    <a:pt x="4660" y="2412"/>
                  </a:cubicBezTo>
                  <a:lnTo>
                    <a:pt x="4867" y="2770"/>
                  </a:lnTo>
                  <a:cubicBezTo>
                    <a:pt x="5303" y="2568"/>
                    <a:pt x="5776" y="2436"/>
                    <a:pt x="6276" y="2391"/>
                  </a:cubicBezTo>
                  <a:lnTo>
                    <a:pt x="6276" y="1990"/>
                  </a:lnTo>
                  <a:cubicBezTo>
                    <a:pt x="6276" y="1790"/>
                    <a:pt x="6423" y="1613"/>
                    <a:pt x="6621" y="1591"/>
                  </a:cubicBezTo>
                  <a:cubicBezTo>
                    <a:pt x="6636" y="1590"/>
                    <a:pt x="6650" y="1589"/>
                    <a:pt x="6664" y="1589"/>
                  </a:cubicBezTo>
                  <a:close/>
                  <a:moveTo>
                    <a:pt x="8228" y="9401"/>
                  </a:moveTo>
                  <a:cubicBezTo>
                    <a:pt x="8444" y="9401"/>
                    <a:pt x="8619" y="9576"/>
                    <a:pt x="8619" y="9792"/>
                  </a:cubicBezTo>
                  <a:lnTo>
                    <a:pt x="8619" y="11353"/>
                  </a:lnTo>
                  <a:cubicBezTo>
                    <a:pt x="8619" y="11569"/>
                    <a:pt x="8444" y="11744"/>
                    <a:pt x="8228" y="11744"/>
                  </a:cubicBezTo>
                  <a:lnTo>
                    <a:pt x="5103" y="11744"/>
                  </a:lnTo>
                  <a:cubicBezTo>
                    <a:pt x="4888" y="11744"/>
                    <a:pt x="4713" y="11569"/>
                    <a:pt x="4713" y="11353"/>
                  </a:cubicBezTo>
                  <a:lnTo>
                    <a:pt x="4713" y="9792"/>
                  </a:lnTo>
                  <a:cubicBezTo>
                    <a:pt x="4713" y="9576"/>
                    <a:pt x="4888" y="9401"/>
                    <a:pt x="5103" y="9401"/>
                  </a:cubicBezTo>
                  <a:close/>
                  <a:moveTo>
                    <a:pt x="6667" y="1"/>
                  </a:moveTo>
                  <a:cubicBezTo>
                    <a:pt x="3005" y="1"/>
                    <a:pt x="0" y="3006"/>
                    <a:pt x="0" y="6667"/>
                  </a:cubicBezTo>
                  <a:cubicBezTo>
                    <a:pt x="0" y="10327"/>
                    <a:pt x="3005" y="13332"/>
                    <a:pt x="6667" y="13332"/>
                  </a:cubicBezTo>
                  <a:cubicBezTo>
                    <a:pt x="10328" y="13332"/>
                    <a:pt x="13332" y="10327"/>
                    <a:pt x="13332" y="6667"/>
                  </a:cubicBezTo>
                  <a:cubicBezTo>
                    <a:pt x="13332" y="3006"/>
                    <a:pt x="10328" y="1"/>
                    <a:pt x="6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56"/>
          <p:cNvGrpSpPr/>
          <p:nvPr/>
        </p:nvGrpSpPr>
        <p:grpSpPr>
          <a:xfrm>
            <a:off x="2354376" y="3294121"/>
            <a:ext cx="242866" cy="376791"/>
            <a:chOff x="2354376" y="3294121"/>
            <a:chExt cx="242866" cy="376791"/>
          </a:xfrm>
        </p:grpSpPr>
        <p:sp>
          <p:nvSpPr>
            <p:cNvPr id="690" name="Google Shape;690;p56"/>
            <p:cNvSpPr/>
            <p:nvPr/>
          </p:nvSpPr>
          <p:spPr>
            <a:xfrm>
              <a:off x="2420618" y="3294121"/>
              <a:ext cx="110412" cy="67004"/>
            </a:xfrm>
            <a:custGeom>
              <a:rect b="b" l="l" r="r" t="t"/>
              <a:pathLst>
                <a:path extrusionOk="0" h="2371" w="3907">
                  <a:moveTo>
                    <a:pt x="1172" y="1"/>
                  </a:moveTo>
                  <a:cubicBezTo>
                    <a:pt x="954" y="1"/>
                    <a:pt x="785" y="179"/>
                    <a:pt x="782" y="397"/>
                  </a:cubicBezTo>
                  <a:cubicBezTo>
                    <a:pt x="779" y="610"/>
                    <a:pt x="605" y="782"/>
                    <a:pt x="391" y="782"/>
                  </a:cubicBezTo>
                  <a:lnTo>
                    <a:pt x="0" y="782"/>
                  </a:lnTo>
                  <a:lnTo>
                    <a:pt x="0" y="2370"/>
                  </a:lnTo>
                  <a:lnTo>
                    <a:pt x="3906" y="2370"/>
                  </a:lnTo>
                  <a:lnTo>
                    <a:pt x="3906" y="782"/>
                  </a:lnTo>
                  <a:lnTo>
                    <a:pt x="3516" y="782"/>
                  </a:lnTo>
                  <a:cubicBezTo>
                    <a:pt x="3298" y="782"/>
                    <a:pt x="3128" y="604"/>
                    <a:pt x="3125" y="387"/>
                  </a:cubicBezTo>
                  <a:cubicBezTo>
                    <a:pt x="3123" y="173"/>
                    <a:pt x="2948"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6"/>
            <p:cNvSpPr/>
            <p:nvPr/>
          </p:nvSpPr>
          <p:spPr>
            <a:xfrm>
              <a:off x="2354376" y="3316220"/>
              <a:ext cx="242866" cy="354691"/>
            </a:xfrm>
            <a:custGeom>
              <a:rect b="b" l="l" r="r" t="t"/>
              <a:pathLst>
                <a:path extrusionOk="0" h="12551" w="8594">
                  <a:moveTo>
                    <a:pt x="6641" y="3151"/>
                  </a:moveTo>
                  <a:cubicBezTo>
                    <a:pt x="6857" y="3151"/>
                    <a:pt x="7032" y="3325"/>
                    <a:pt x="7032" y="3541"/>
                  </a:cubicBezTo>
                  <a:lnTo>
                    <a:pt x="7032" y="7447"/>
                  </a:lnTo>
                  <a:cubicBezTo>
                    <a:pt x="7032" y="7663"/>
                    <a:pt x="6857" y="7838"/>
                    <a:pt x="6641" y="7838"/>
                  </a:cubicBezTo>
                  <a:lnTo>
                    <a:pt x="1953" y="7838"/>
                  </a:lnTo>
                  <a:cubicBezTo>
                    <a:pt x="1738" y="7838"/>
                    <a:pt x="1564" y="7663"/>
                    <a:pt x="1564" y="7447"/>
                  </a:cubicBezTo>
                  <a:lnTo>
                    <a:pt x="1564" y="3541"/>
                  </a:lnTo>
                  <a:cubicBezTo>
                    <a:pt x="1564" y="3326"/>
                    <a:pt x="1738" y="3151"/>
                    <a:pt x="1953" y="3151"/>
                  </a:cubicBezTo>
                  <a:lnTo>
                    <a:pt x="3506" y="3151"/>
                  </a:lnTo>
                  <a:cubicBezTo>
                    <a:pt x="3707" y="3151"/>
                    <a:pt x="3882" y="3297"/>
                    <a:pt x="3904" y="3497"/>
                  </a:cubicBezTo>
                  <a:cubicBezTo>
                    <a:pt x="3931" y="3733"/>
                    <a:pt x="3747" y="3931"/>
                    <a:pt x="3516" y="3931"/>
                  </a:cubicBezTo>
                  <a:lnTo>
                    <a:pt x="2344" y="3931"/>
                  </a:lnTo>
                  <a:lnTo>
                    <a:pt x="2344" y="4713"/>
                  </a:lnTo>
                  <a:lnTo>
                    <a:pt x="3516" y="4713"/>
                  </a:lnTo>
                  <a:cubicBezTo>
                    <a:pt x="3732" y="4713"/>
                    <a:pt x="3907" y="4888"/>
                    <a:pt x="3907" y="5104"/>
                  </a:cubicBezTo>
                  <a:lnTo>
                    <a:pt x="3907" y="5875"/>
                  </a:lnTo>
                  <a:cubicBezTo>
                    <a:pt x="3907" y="6075"/>
                    <a:pt x="3760" y="6251"/>
                    <a:pt x="3560" y="6273"/>
                  </a:cubicBezTo>
                  <a:cubicBezTo>
                    <a:pt x="3546" y="6275"/>
                    <a:pt x="3531" y="6275"/>
                    <a:pt x="3517" y="6275"/>
                  </a:cubicBezTo>
                  <a:cubicBezTo>
                    <a:pt x="3300" y="6275"/>
                    <a:pt x="3126" y="6101"/>
                    <a:pt x="3126" y="5885"/>
                  </a:cubicBezTo>
                  <a:lnTo>
                    <a:pt x="3126" y="5494"/>
                  </a:lnTo>
                  <a:lnTo>
                    <a:pt x="2344" y="5494"/>
                  </a:lnTo>
                  <a:lnTo>
                    <a:pt x="2344" y="7056"/>
                  </a:lnTo>
                  <a:lnTo>
                    <a:pt x="6250" y="7056"/>
                  </a:lnTo>
                  <a:lnTo>
                    <a:pt x="6250" y="6274"/>
                  </a:lnTo>
                  <a:lnTo>
                    <a:pt x="5088" y="6274"/>
                  </a:lnTo>
                  <a:cubicBezTo>
                    <a:pt x="4889" y="6274"/>
                    <a:pt x="4712" y="6129"/>
                    <a:pt x="4690" y="5929"/>
                  </a:cubicBezTo>
                  <a:cubicBezTo>
                    <a:pt x="4664" y="5693"/>
                    <a:pt x="4848" y="5494"/>
                    <a:pt x="5078" y="5494"/>
                  </a:cubicBezTo>
                  <a:lnTo>
                    <a:pt x="6250" y="5494"/>
                  </a:lnTo>
                  <a:lnTo>
                    <a:pt x="6250" y="3931"/>
                  </a:lnTo>
                  <a:lnTo>
                    <a:pt x="5469" y="3931"/>
                  </a:lnTo>
                  <a:lnTo>
                    <a:pt x="5469" y="4324"/>
                  </a:lnTo>
                  <a:cubicBezTo>
                    <a:pt x="5469" y="4491"/>
                    <a:pt x="5362" y="4644"/>
                    <a:pt x="5202" y="4694"/>
                  </a:cubicBezTo>
                  <a:cubicBezTo>
                    <a:pt x="5160" y="4707"/>
                    <a:pt x="5119" y="4713"/>
                    <a:pt x="5079" y="4713"/>
                  </a:cubicBezTo>
                  <a:cubicBezTo>
                    <a:pt x="4863" y="4713"/>
                    <a:pt x="4687" y="4539"/>
                    <a:pt x="4687" y="4322"/>
                  </a:cubicBezTo>
                  <a:lnTo>
                    <a:pt x="4687" y="3530"/>
                  </a:lnTo>
                  <a:cubicBezTo>
                    <a:pt x="4687" y="3320"/>
                    <a:pt x="4858" y="3151"/>
                    <a:pt x="5068" y="3151"/>
                  </a:cubicBezTo>
                  <a:close/>
                  <a:moveTo>
                    <a:pt x="1953" y="9010"/>
                  </a:moveTo>
                  <a:cubicBezTo>
                    <a:pt x="2169" y="9010"/>
                    <a:pt x="2344" y="9183"/>
                    <a:pt x="2344" y="9399"/>
                  </a:cubicBezTo>
                  <a:cubicBezTo>
                    <a:pt x="2344" y="9615"/>
                    <a:pt x="2169" y="9790"/>
                    <a:pt x="1953" y="9790"/>
                  </a:cubicBezTo>
                  <a:cubicBezTo>
                    <a:pt x="1739" y="9790"/>
                    <a:pt x="1564" y="9615"/>
                    <a:pt x="1564" y="9399"/>
                  </a:cubicBezTo>
                  <a:cubicBezTo>
                    <a:pt x="1564" y="9183"/>
                    <a:pt x="1738" y="9010"/>
                    <a:pt x="1953" y="9010"/>
                  </a:cubicBezTo>
                  <a:close/>
                  <a:moveTo>
                    <a:pt x="6631" y="9010"/>
                  </a:moveTo>
                  <a:cubicBezTo>
                    <a:pt x="6832" y="9010"/>
                    <a:pt x="7007" y="9157"/>
                    <a:pt x="7029" y="9355"/>
                  </a:cubicBezTo>
                  <a:cubicBezTo>
                    <a:pt x="7055" y="9592"/>
                    <a:pt x="6872" y="9790"/>
                    <a:pt x="6641" y="9790"/>
                  </a:cubicBezTo>
                  <a:lnTo>
                    <a:pt x="3527" y="9790"/>
                  </a:lnTo>
                  <a:cubicBezTo>
                    <a:pt x="3325" y="9790"/>
                    <a:pt x="3150" y="9644"/>
                    <a:pt x="3129" y="9444"/>
                  </a:cubicBezTo>
                  <a:cubicBezTo>
                    <a:pt x="3102" y="9208"/>
                    <a:pt x="3286" y="9010"/>
                    <a:pt x="3516" y="9010"/>
                  </a:cubicBezTo>
                  <a:close/>
                  <a:moveTo>
                    <a:pt x="1953" y="10571"/>
                  </a:moveTo>
                  <a:cubicBezTo>
                    <a:pt x="2169" y="10571"/>
                    <a:pt x="2344" y="10746"/>
                    <a:pt x="2344" y="10962"/>
                  </a:cubicBezTo>
                  <a:cubicBezTo>
                    <a:pt x="2344" y="11178"/>
                    <a:pt x="2169" y="11353"/>
                    <a:pt x="1953" y="11353"/>
                  </a:cubicBezTo>
                  <a:cubicBezTo>
                    <a:pt x="1739" y="11353"/>
                    <a:pt x="1564" y="11178"/>
                    <a:pt x="1564" y="10962"/>
                  </a:cubicBezTo>
                  <a:cubicBezTo>
                    <a:pt x="1564" y="10746"/>
                    <a:pt x="1738" y="10571"/>
                    <a:pt x="1953" y="10571"/>
                  </a:cubicBezTo>
                  <a:close/>
                  <a:moveTo>
                    <a:pt x="6631" y="10571"/>
                  </a:moveTo>
                  <a:cubicBezTo>
                    <a:pt x="6832" y="10571"/>
                    <a:pt x="7007" y="10719"/>
                    <a:pt x="7029" y="10919"/>
                  </a:cubicBezTo>
                  <a:cubicBezTo>
                    <a:pt x="7055" y="11153"/>
                    <a:pt x="6872" y="11353"/>
                    <a:pt x="6641" y="11353"/>
                  </a:cubicBezTo>
                  <a:lnTo>
                    <a:pt x="3527" y="11353"/>
                  </a:lnTo>
                  <a:cubicBezTo>
                    <a:pt x="3325" y="11353"/>
                    <a:pt x="3150" y="11206"/>
                    <a:pt x="3129" y="11006"/>
                  </a:cubicBezTo>
                  <a:cubicBezTo>
                    <a:pt x="3102" y="10770"/>
                    <a:pt x="3286" y="10571"/>
                    <a:pt x="3516" y="10571"/>
                  </a:cubicBezTo>
                  <a:close/>
                  <a:moveTo>
                    <a:pt x="392" y="0"/>
                  </a:moveTo>
                  <a:cubicBezTo>
                    <a:pt x="176" y="0"/>
                    <a:pt x="1" y="175"/>
                    <a:pt x="1" y="391"/>
                  </a:cubicBezTo>
                  <a:lnTo>
                    <a:pt x="1" y="12159"/>
                  </a:lnTo>
                  <a:cubicBezTo>
                    <a:pt x="1" y="12375"/>
                    <a:pt x="176" y="12550"/>
                    <a:pt x="392" y="12550"/>
                  </a:cubicBezTo>
                  <a:lnTo>
                    <a:pt x="8203" y="12550"/>
                  </a:lnTo>
                  <a:cubicBezTo>
                    <a:pt x="8419" y="12550"/>
                    <a:pt x="8594" y="12375"/>
                    <a:pt x="8594" y="12159"/>
                  </a:cubicBezTo>
                  <a:lnTo>
                    <a:pt x="8594" y="391"/>
                  </a:lnTo>
                  <a:cubicBezTo>
                    <a:pt x="8594" y="175"/>
                    <a:pt x="8419" y="0"/>
                    <a:pt x="8203" y="0"/>
                  </a:cubicBezTo>
                  <a:lnTo>
                    <a:pt x="7032" y="0"/>
                  </a:lnTo>
                  <a:lnTo>
                    <a:pt x="7032" y="1979"/>
                  </a:lnTo>
                  <a:cubicBezTo>
                    <a:pt x="7032" y="2195"/>
                    <a:pt x="6857" y="2370"/>
                    <a:pt x="6641" y="2370"/>
                  </a:cubicBezTo>
                  <a:lnTo>
                    <a:pt x="1953" y="2370"/>
                  </a:lnTo>
                  <a:cubicBezTo>
                    <a:pt x="1738" y="2370"/>
                    <a:pt x="1564" y="2195"/>
                    <a:pt x="1564" y="1979"/>
                  </a:cubicBezTo>
                  <a:lnTo>
                    <a:pt x="15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56"/>
          <p:cNvGrpSpPr/>
          <p:nvPr/>
        </p:nvGrpSpPr>
        <p:grpSpPr>
          <a:xfrm>
            <a:off x="1538086" y="3294121"/>
            <a:ext cx="376791" cy="376791"/>
            <a:chOff x="1538086" y="3294121"/>
            <a:chExt cx="376791" cy="376791"/>
          </a:xfrm>
        </p:grpSpPr>
        <p:sp>
          <p:nvSpPr>
            <p:cNvPr id="693" name="Google Shape;693;p56"/>
            <p:cNvSpPr/>
            <p:nvPr/>
          </p:nvSpPr>
          <p:spPr>
            <a:xfrm>
              <a:off x="1737545" y="3405211"/>
              <a:ext cx="177331" cy="265701"/>
            </a:xfrm>
            <a:custGeom>
              <a:rect b="b" l="l" r="r" t="t"/>
              <a:pathLst>
                <a:path extrusionOk="0" h="9402" w="6275">
                  <a:moveTo>
                    <a:pt x="3125" y="1"/>
                  </a:moveTo>
                  <a:cubicBezTo>
                    <a:pt x="1398" y="1"/>
                    <a:pt x="0" y="1401"/>
                    <a:pt x="0" y="3125"/>
                  </a:cubicBezTo>
                  <a:cubicBezTo>
                    <a:pt x="0" y="4718"/>
                    <a:pt x="1194" y="6017"/>
                    <a:pt x="2734" y="6211"/>
                  </a:cubicBezTo>
                  <a:lnTo>
                    <a:pt x="2734" y="9010"/>
                  </a:lnTo>
                  <a:cubicBezTo>
                    <a:pt x="2734" y="9226"/>
                    <a:pt x="2908" y="9401"/>
                    <a:pt x="3123" y="9401"/>
                  </a:cubicBezTo>
                  <a:cubicBezTo>
                    <a:pt x="3339" y="9401"/>
                    <a:pt x="3514" y="9228"/>
                    <a:pt x="3514" y="9010"/>
                  </a:cubicBezTo>
                  <a:lnTo>
                    <a:pt x="3514" y="6211"/>
                  </a:lnTo>
                  <a:cubicBezTo>
                    <a:pt x="5054" y="6017"/>
                    <a:pt x="6274" y="4718"/>
                    <a:pt x="6274" y="3125"/>
                  </a:cubicBezTo>
                  <a:cubicBezTo>
                    <a:pt x="6274" y="1401"/>
                    <a:pt x="4850" y="1"/>
                    <a:pt x="3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1538086" y="3294121"/>
              <a:ext cx="265644" cy="287772"/>
            </a:xfrm>
            <a:custGeom>
              <a:rect b="b" l="l" r="r" t="t"/>
              <a:pathLst>
                <a:path extrusionOk="0" h="10183" w="9400">
                  <a:moveTo>
                    <a:pt x="4324" y="1"/>
                  </a:moveTo>
                  <a:cubicBezTo>
                    <a:pt x="4107" y="1"/>
                    <a:pt x="3933" y="176"/>
                    <a:pt x="3933" y="391"/>
                  </a:cubicBezTo>
                  <a:lnTo>
                    <a:pt x="3933" y="972"/>
                  </a:lnTo>
                  <a:cubicBezTo>
                    <a:pt x="3614" y="1062"/>
                    <a:pt x="3306" y="1191"/>
                    <a:pt x="3013" y="1355"/>
                  </a:cubicBezTo>
                  <a:lnTo>
                    <a:pt x="2618" y="962"/>
                  </a:lnTo>
                  <a:cubicBezTo>
                    <a:pt x="2542" y="885"/>
                    <a:pt x="2442" y="847"/>
                    <a:pt x="2343" y="847"/>
                  </a:cubicBezTo>
                  <a:cubicBezTo>
                    <a:pt x="2243" y="847"/>
                    <a:pt x="2143" y="885"/>
                    <a:pt x="2067" y="962"/>
                  </a:cubicBezTo>
                  <a:lnTo>
                    <a:pt x="962" y="2067"/>
                  </a:lnTo>
                  <a:cubicBezTo>
                    <a:pt x="809" y="2218"/>
                    <a:pt x="809" y="2466"/>
                    <a:pt x="962" y="2618"/>
                  </a:cubicBezTo>
                  <a:lnTo>
                    <a:pt x="1355" y="3013"/>
                  </a:lnTo>
                  <a:cubicBezTo>
                    <a:pt x="1191" y="3305"/>
                    <a:pt x="1062" y="3614"/>
                    <a:pt x="972" y="3933"/>
                  </a:cubicBezTo>
                  <a:lnTo>
                    <a:pt x="392" y="3933"/>
                  </a:lnTo>
                  <a:cubicBezTo>
                    <a:pt x="176" y="3933"/>
                    <a:pt x="1" y="4107"/>
                    <a:pt x="1" y="4323"/>
                  </a:cubicBezTo>
                  <a:lnTo>
                    <a:pt x="1" y="5886"/>
                  </a:lnTo>
                  <a:cubicBezTo>
                    <a:pt x="1" y="6101"/>
                    <a:pt x="176" y="6276"/>
                    <a:pt x="392" y="6276"/>
                  </a:cubicBezTo>
                  <a:lnTo>
                    <a:pt x="972" y="6276"/>
                  </a:lnTo>
                  <a:cubicBezTo>
                    <a:pt x="1062" y="6596"/>
                    <a:pt x="1191" y="6903"/>
                    <a:pt x="1355" y="7196"/>
                  </a:cubicBezTo>
                  <a:lnTo>
                    <a:pt x="962" y="7590"/>
                  </a:lnTo>
                  <a:cubicBezTo>
                    <a:pt x="810" y="7743"/>
                    <a:pt x="810" y="7990"/>
                    <a:pt x="962" y="8143"/>
                  </a:cubicBezTo>
                  <a:lnTo>
                    <a:pt x="2067" y="9247"/>
                  </a:lnTo>
                  <a:cubicBezTo>
                    <a:pt x="2143" y="9323"/>
                    <a:pt x="2243" y="9361"/>
                    <a:pt x="2343" y="9361"/>
                  </a:cubicBezTo>
                  <a:cubicBezTo>
                    <a:pt x="2443" y="9361"/>
                    <a:pt x="2543" y="9323"/>
                    <a:pt x="2620" y="9247"/>
                  </a:cubicBezTo>
                  <a:lnTo>
                    <a:pt x="3013" y="8853"/>
                  </a:lnTo>
                  <a:cubicBezTo>
                    <a:pt x="3306" y="9018"/>
                    <a:pt x="3614" y="9146"/>
                    <a:pt x="3933" y="9238"/>
                  </a:cubicBezTo>
                  <a:lnTo>
                    <a:pt x="3933" y="9792"/>
                  </a:lnTo>
                  <a:cubicBezTo>
                    <a:pt x="3933" y="10008"/>
                    <a:pt x="4108" y="10183"/>
                    <a:pt x="4324" y="10183"/>
                  </a:cubicBezTo>
                  <a:lnTo>
                    <a:pt x="5886" y="10183"/>
                  </a:lnTo>
                  <a:cubicBezTo>
                    <a:pt x="5886" y="10183"/>
                    <a:pt x="6277" y="10008"/>
                    <a:pt x="6277" y="9792"/>
                  </a:cubicBezTo>
                  <a:lnTo>
                    <a:pt x="6277" y="9238"/>
                  </a:lnTo>
                  <a:cubicBezTo>
                    <a:pt x="6466" y="9184"/>
                    <a:pt x="6651" y="9115"/>
                    <a:pt x="6833" y="9035"/>
                  </a:cubicBezTo>
                  <a:cubicBezTo>
                    <a:pt x="6567" y="8586"/>
                    <a:pt x="6383" y="8084"/>
                    <a:pt x="6311" y="7546"/>
                  </a:cubicBezTo>
                  <a:cubicBezTo>
                    <a:pt x="5947" y="7727"/>
                    <a:pt x="5540" y="7838"/>
                    <a:pt x="5104" y="7838"/>
                  </a:cubicBezTo>
                  <a:cubicBezTo>
                    <a:pt x="3595" y="7838"/>
                    <a:pt x="2370" y="6615"/>
                    <a:pt x="2370" y="5104"/>
                  </a:cubicBezTo>
                  <a:cubicBezTo>
                    <a:pt x="2370" y="3595"/>
                    <a:pt x="3595" y="2370"/>
                    <a:pt x="5104" y="2370"/>
                  </a:cubicBezTo>
                  <a:cubicBezTo>
                    <a:pt x="6266" y="2370"/>
                    <a:pt x="7253" y="3098"/>
                    <a:pt x="7649" y="4120"/>
                  </a:cubicBezTo>
                  <a:cubicBezTo>
                    <a:pt x="8045" y="3782"/>
                    <a:pt x="8503" y="3512"/>
                    <a:pt x="9012" y="3350"/>
                  </a:cubicBezTo>
                  <a:cubicBezTo>
                    <a:pt x="8961" y="3236"/>
                    <a:pt x="8914" y="3121"/>
                    <a:pt x="8853" y="3013"/>
                  </a:cubicBezTo>
                  <a:lnTo>
                    <a:pt x="9248" y="2618"/>
                  </a:lnTo>
                  <a:cubicBezTo>
                    <a:pt x="9400" y="2466"/>
                    <a:pt x="9400" y="2218"/>
                    <a:pt x="9248" y="2067"/>
                  </a:cubicBezTo>
                  <a:lnTo>
                    <a:pt x="8143" y="962"/>
                  </a:lnTo>
                  <a:cubicBezTo>
                    <a:pt x="8066" y="885"/>
                    <a:pt x="7966" y="847"/>
                    <a:pt x="7867" y="847"/>
                  </a:cubicBezTo>
                  <a:cubicBezTo>
                    <a:pt x="7767" y="847"/>
                    <a:pt x="7667" y="885"/>
                    <a:pt x="7590" y="962"/>
                  </a:cubicBezTo>
                  <a:lnTo>
                    <a:pt x="7197" y="1355"/>
                  </a:lnTo>
                  <a:cubicBezTo>
                    <a:pt x="6903" y="1191"/>
                    <a:pt x="6596" y="1062"/>
                    <a:pt x="6303" y="970"/>
                  </a:cubicBezTo>
                  <a:lnTo>
                    <a:pt x="6303" y="391"/>
                  </a:lnTo>
                  <a:cubicBezTo>
                    <a:pt x="6277" y="176"/>
                    <a:pt x="5886" y="1"/>
                    <a:pt x="5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56"/>
          <p:cNvGrpSpPr/>
          <p:nvPr/>
        </p:nvGrpSpPr>
        <p:grpSpPr>
          <a:xfrm>
            <a:off x="3170695" y="3890661"/>
            <a:ext cx="377412" cy="331151"/>
            <a:chOff x="3170695" y="3890661"/>
            <a:chExt cx="377412" cy="331151"/>
          </a:xfrm>
        </p:grpSpPr>
        <p:sp>
          <p:nvSpPr>
            <p:cNvPr id="696" name="Google Shape;696;p56"/>
            <p:cNvSpPr/>
            <p:nvPr/>
          </p:nvSpPr>
          <p:spPr>
            <a:xfrm>
              <a:off x="3170695" y="3890661"/>
              <a:ext cx="222152" cy="331151"/>
            </a:xfrm>
            <a:custGeom>
              <a:rect b="b" l="l" r="r" t="t"/>
              <a:pathLst>
                <a:path extrusionOk="0" h="11718" w="7861">
                  <a:moveTo>
                    <a:pt x="3516" y="1562"/>
                  </a:moveTo>
                  <a:cubicBezTo>
                    <a:pt x="3731" y="1562"/>
                    <a:pt x="3906" y="1737"/>
                    <a:pt x="3906" y="1953"/>
                  </a:cubicBezTo>
                  <a:lnTo>
                    <a:pt x="3906" y="2735"/>
                  </a:lnTo>
                  <a:cubicBezTo>
                    <a:pt x="3906" y="2950"/>
                    <a:pt x="3731" y="3124"/>
                    <a:pt x="3516" y="3124"/>
                  </a:cubicBezTo>
                  <a:cubicBezTo>
                    <a:pt x="3300" y="3124"/>
                    <a:pt x="3125" y="2950"/>
                    <a:pt x="3125" y="2735"/>
                  </a:cubicBezTo>
                  <a:lnTo>
                    <a:pt x="3125" y="1953"/>
                  </a:lnTo>
                  <a:cubicBezTo>
                    <a:pt x="3125" y="1737"/>
                    <a:pt x="3300" y="1562"/>
                    <a:pt x="3516" y="1562"/>
                  </a:cubicBezTo>
                  <a:close/>
                  <a:moveTo>
                    <a:pt x="5077" y="1562"/>
                  </a:moveTo>
                  <a:cubicBezTo>
                    <a:pt x="5293" y="1562"/>
                    <a:pt x="5468" y="1737"/>
                    <a:pt x="5468" y="1953"/>
                  </a:cubicBezTo>
                  <a:lnTo>
                    <a:pt x="5468" y="2735"/>
                  </a:lnTo>
                  <a:cubicBezTo>
                    <a:pt x="5468" y="2950"/>
                    <a:pt x="5293" y="3124"/>
                    <a:pt x="5077" y="3124"/>
                  </a:cubicBezTo>
                  <a:cubicBezTo>
                    <a:pt x="4861" y="3124"/>
                    <a:pt x="4686" y="2950"/>
                    <a:pt x="4686" y="2735"/>
                  </a:cubicBezTo>
                  <a:lnTo>
                    <a:pt x="4686" y="1953"/>
                  </a:lnTo>
                  <a:cubicBezTo>
                    <a:pt x="4686" y="1737"/>
                    <a:pt x="4861" y="1562"/>
                    <a:pt x="5077" y="1562"/>
                  </a:cubicBezTo>
                  <a:close/>
                  <a:moveTo>
                    <a:pt x="3516" y="1"/>
                  </a:moveTo>
                  <a:cubicBezTo>
                    <a:pt x="1576" y="1"/>
                    <a:pt x="0" y="1577"/>
                    <a:pt x="0" y="3515"/>
                  </a:cubicBezTo>
                  <a:lnTo>
                    <a:pt x="0" y="10546"/>
                  </a:lnTo>
                  <a:cubicBezTo>
                    <a:pt x="0" y="11192"/>
                    <a:pt x="525" y="11718"/>
                    <a:pt x="1171" y="11718"/>
                  </a:cubicBezTo>
                  <a:cubicBezTo>
                    <a:pt x="1820" y="11718"/>
                    <a:pt x="2346" y="11190"/>
                    <a:pt x="2343" y="10541"/>
                  </a:cubicBezTo>
                  <a:cubicBezTo>
                    <a:pt x="2343" y="10327"/>
                    <a:pt x="2520" y="10155"/>
                    <a:pt x="2734" y="10155"/>
                  </a:cubicBezTo>
                  <a:lnTo>
                    <a:pt x="7436" y="10155"/>
                  </a:lnTo>
                  <a:cubicBezTo>
                    <a:pt x="7638" y="10155"/>
                    <a:pt x="7814" y="10008"/>
                    <a:pt x="7836" y="9808"/>
                  </a:cubicBezTo>
                  <a:cubicBezTo>
                    <a:pt x="7861" y="9573"/>
                    <a:pt x="7677" y="9373"/>
                    <a:pt x="7447" y="9373"/>
                  </a:cubicBezTo>
                  <a:lnTo>
                    <a:pt x="2734" y="9373"/>
                  </a:lnTo>
                  <a:cubicBezTo>
                    <a:pt x="2090" y="9373"/>
                    <a:pt x="1565" y="9898"/>
                    <a:pt x="1562" y="10543"/>
                  </a:cubicBezTo>
                  <a:cubicBezTo>
                    <a:pt x="1562" y="10707"/>
                    <a:pt x="1463" y="10861"/>
                    <a:pt x="1305" y="10915"/>
                  </a:cubicBezTo>
                  <a:cubicBezTo>
                    <a:pt x="1260" y="10930"/>
                    <a:pt x="1215" y="10937"/>
                    <a:pt x="1172" y="10937"/>
                  </a:cubicBezTo>
                  <a:cubicBezTo>
                    <a:pt x="957" y="10937"/>
                    <a:pt x="782" y="10762"/>
                    <a:pt x="782" y="10546"/>
                  </a:cubicBezTo>
                  <a:lnTo>
                    <a:pt x="782" y="8548"/>
                  </a:lnTo>
                  <a:cubicBezTo>
                    <a:pt x="1225" y="8449"/>
                    <a:pt x="1588" y="8111"/>
                    <a:pt x="1680" y="7651"/>
                  </a:cubicBezTo>
                  <a:lnTo>
                    <a:pt x="2211" y="5000"/>
                  </a:lnTo>
                  <a:cubicBezTo>
                    <a:pt x="2247" y="4820"/>
                    <a:pt x="2407" y="4687"/>
                    <a:pt x="2594" y="4687"/>
                  </a:cubicBezTo>
                  <a:lnTo>
                    <a:pt x="6667" y="4687"/>
                  </a:lnTo>
                  <a:cubicBezTo>
                    <a:pt x="7314" y="4687"/>
                    <a:pt x="7837" y="4162"/>
                    <a:pt x="7837" y="3515"/>
                  </a:cubicBezTo>
                  <a:lnTo>
                    <a:pt x="7837" y="1171"/>
                  </a:lnTo>
                  <a:cubicBezTo>
                    <a:pt x="7837" y="524"/>
                    <a:pt x="7314" y="1"/>
                    <a:pt x="6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3458382" y="3927964"/>
              <a:ext cx="89725" cy="57820"/>
            </a:xfrm>
            <a:custGeom>
              <a:rect b="b" l="l" r="r" t="t"/>
              <a:pathLst>
                <a:path extrusionOk="0" h="2046" w="3175">
                  <a:moveTo>
                    <a:pt x="1" y="0"/>
                  </a:moveTo>
                  <a:lnTo>
                    <a:pt x="1" y="2046"/>
                  </a:lnTo>
                  <a:lnTo>
                    <a:pt x="566" y="1763"/>
                  </a:lnTo>
                  <a:cubicBezTo>
                    <a:pt x="699" y="1697"/>
                    <a:pt x="782" y="1562"/>
                    <a:pt x="782" y="1415"/>
                  </a:cubicBezTo>
                  <a:lnTo>
                    <a:pt x="2751" y="1415"/>
                  </a:lnTo>
                  <a:cubicBezTo>
                    <a:pt x="2952" y="1415"/>
                    <a:pt x="3128" y="1267"/>
                    <a:pt x="3150" y="1068"/>
                  </a:cubicBezTo>
                  <a:cubicBezTo>
                    <a:pt x="3175" y="831"/>
                    <a:pt x="2991" y="633"/>
                    <a:pt x="2761" y="633"/>
                  </a:cubicBezTo>
                  <a:lnTo>
                    <a:pt x="782" y="633"/>
                  </a:lnTo>
                  <a:cubicBezTo>
                    <a:pt x="782" y="484"/>
                    <a:pt x="699" y="350"/>
                    <a:pt x="566" y="283"/>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3244199" y="4045187"/>
              <a:ext cx="61352" cy="44170"/>
            </a:xfrm>
            <a:custGeom>
              <a:rect b="b" l="l" r="r" t="t"/>
              <a:pathLst>
                <a:path extrusionOk="0" h="1563" w="2171">
                  <a:moveTo>
                    <a:pt x="312" y="1"/>
                  </a:moveTo>
                  <a:lnTo>
                    <a:pt x="0" y="1562"/>
                  </a:lnTo>
                  <a:lnTo>
                    <a:pt x="1708" y="1562"/>
                  </a:lnTo>
                  <a:cubicBezTo>
                    <a:pt x="1858" y="1562"/>
                    <a:pt x="1995" y="1475"/>
                    <a:pt x="2052" y="1338"/>
                  </a:cubicBezTo>
                  <a:cubicBezTo>
                    <a:pt x="2170" y="1054"/>
                    <a:pt x="1965" y="782"/>
                    <a:pt x="1696" y="782"/>
                  </a:cubicBezTo>
                  <a:cubicBezTo>
                    <a:pt x="1690" y="782"/>
                    <a:pt x="1684" y="782"/>
                    <a:pt x="1677" y="782"/>
                  </a:cubicBezTo>
                  <a:cubicBezTo>
                    <a:pt x="1672" y="782"/>
                    <a:pt x="1667" y="782"/>
                    <a:pt x="1662" y="782"/>
                  </a:cubicBezTo>
                  <a:cubicBezTo>
                    <a:pt x="1541" y="782"/>
                    <a:pt x="1425" y="716"/>
                    <a:pt x="1365" y="610"/>
                  </a:cubicBezTo>
                  <a:cubicBezTo>
                    <a:pt x="1195" y="308"/>
                    <a:pt x="1410" y="1"/>
                    <a:pt x="1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3414239" y="3912704"/>
              <a:ext cx="22128" cy="88341"/>
            </a:xfrm>
            <a:custGeom>
              <a:rect b="b" l="l" r="r" t="t"/>
              <a:pathLst>
                <a:path extrusionOk="0" h="3126" w="783">
                  <a:moveTo>
                    <a:pt x="1" y="1"/>
                  </a:moveTo>
                  <a:lnTo>
                    <a:pt x="1" y="3125"/>
                  </a:lnTo>
                  <a:lnTo>
                    <a:pt x="783" y="3125"/>
                  </a:lnTo>
                  <a:lnTo>
                    <a:pt x="7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56"/>
          <p:cNvGrpSpPr/>
          <p:nvPr/>
        </p:nvGrpSpPr>
        <p:grpSpPr>
          <a:xfrm>
            <a:off x="8047523" y="2687152"/>
            <a:ext cx="376762" cy="376791"/>
            <a:chOff x="8047523" y="2687152"/>
            <a:chExt cx="376762" cy="376791"/>
          </a:xfrm>
        </p:grpSpPr>
        <p:sp>
          <p:nvSpPr>
            <p:cNvPr id="701" name="Google Shape;701;p56"/>
            <p:cNvSpPr/>
            <p:nvPr/>
          </p:nvSpPr>
          <p:spPr>
            <a:xfrm>
              <a:off x="8135892" y="2996938"/>
              <a:ext cx="200024" cy="67004"/>
            </a:xfrm>
            <a:custGeom>
              <a:rect b="b" l="l" r="r" t="t"/>
              <a:pathLst>
                <a:path extrusionOk="0" h="2371" w="7078">
                  <a:moveTo>
                    <a:pt x="2318" y="1"/>
                  </a:moveTo>
                  <a:cubicBezTo>
                    <a:pt x="2262" y="223"/>
                    <a:pt x="2163" y="384"/>
                    <a:pt x="2042" y="565"/>
                  </a:cubicBezTo>
                  <a:cubicBezTo>
                    <a:pt x="1880" y="806"/>
                    <a:pt x="1694" y="1129"/>
                    <a:pt x="1621" y="1589"/>
                  </a:cubicBezTo>
                  <a:lnTo>
                    <a:pt x="424" y="1589"/>
                  </a:lnTo>
                  <a:cubicBezTo>
                    <a:pt x="224" y="1589"/>
                    <a:pt x="48" y="1736"/>
                    <a:pt x="26" y="1936"/>
                  </a:cubicBezTo>
                  <a:cubicBezTo>
                    <a:pt x="1" y="2171"/>
                    <a:pt x="185" y="2370"/>
                    <a:pt x="414" y="2370"/>
                  </a:cubicBezTo>
                  <a:lnTo>
                    <a:pt x="6653" y="2370"/>
                  </a:lnTo>
                  <a:cubicBezTo>
                    <a:pt x="6854" y="2370"/>
                    <a:pt x="7030" y="2223"/>
                    <a:pt x="7052" y="2023"/>
                  </a:cubicBezTo>
                  <a:cubicBezTo>
                    <a:pt x="7077" y="1787"/>
                    <a:pt x="6893" y="1589"/>
                    <a:pt x="6663" y="1589"/>
                  </a:cubicBezTo>
                  <a:lnTo>
                    <a:pt x="5457" y="1589"/>
                  </a:lnTo>
                  <a:cubicBezTo>
                    <a:pt x="5384" y="1129"/>
                    <a:pt x="5196" y="806"/>
                    <a:pt x="5036" y="565"/>
                  </a:cubicBezTo>
                  <a:cubicBezTo>
                    <a:pt x="4915" y="384"/>
                    <a:pt x="4816" y="223"/>
                    <a:pt x="4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6"/>
            <p:cNvSpPr/>
            <p:nvPr/>
          </p:nvSpPr>
          <p:spPr>
            <a:xfrm>
              <a:off x="8047523" y="2687152"/>
              <a:ext cx="376762" cy="287743"/>
            </a:xfrm>
            <a:custGeom>
              <a:rect b="b" l="l" r="r" t="t"/>
              <a:pathLst>
                <a:path extrusionOk="0" h="10182" w="13332">
                  <a:moveTo>
                    <a:pt x="7447" y="1980"/>
                  </a:moveTo>
                  <a:cubicBezTo>
                    <a:pt x="7663" y="1980"/>
                    <a:pt x="7838" y="2153"/>
                    <a:pt x="7838" y="2369"/>
                  </a:cubicBezTo>
                  <a:lnTo>
                    <a:pt x="7838" y="2923"/>
                  </a:lnTo>
                  <a:cubicBezTo>
                    <a:pt x="8157" y="3013"/>
                    <a:pt x="8465" y="3143"/>
                    <a:pt x="8758" y="3308"/>
                  </a:cubicBezTo>
                  <a:lnTo>
                    <a:pt x="9151" y="2914"/>
                  </a:lnTo>
                  <a:cubicBezTo>
                    <a:pt x="9228" y="2838"/>
                    <a:pt x="9328" y="2799"/>
                    <a:pt x="9428" y="2799"/>
                  </a:cubicBezTo>
                  <a:cubicBezTo>
                    <a:pt x="9528" y="2799"/>
                    <a:pt x="9628" y="2838"/>
                    <a:pt x="9704" y="2914"/>
                  </a:cubicBezTo>
                  <a:lnTo>
                    <a:pt x="10809" y="4018"/>
                  </a:lnTo>
                  <a:cubicBezTo>
                    <a:pt x="10961" y="4171"/>
                    <a:pt x="10961" y="4419"/>
                    <a:pt x="10809" y="4571"/>
                  </a:cubicBezTo>
                  <a:lnTo>
                    <a:pt x="10414" y="4964"/>
                  </a:lnTo>
                  <a:cubicBezTo>
                    <a:pt x="10580" y="5257"/>
                    <a:pt x="10709" y="5565"/>
                    <a:pt x="10799" y="5884"/>
                  </a:cubicBezTo>
                  <a:lnTo>
                    <a:pt x="11353" y="5884"/>
                  </a:lnTo>
                  <a:cubicBezTo>
                    <a:pt x="11569" y="5884"/>
                    <a:pt x="11744" y="6059"/>
                    <a:pt x="11744" y="6275"/>
                  </a:cubicBezTo>
                  <a:lnTo>
                    <a:pt x="11744" y="7838"/>
                  </a:lnTo>
                  <a:cubicBezTo>
                    <a:pt x="11744" y="8054"/>
                    <a:pt x="11569" y="8229"/>
                    <a:pt x="11353" y="8229"/>
                  </a:cubicBezTo>
                  <a:lnTo>
                    <a:pt x="8876" y="8229"/>
                  </a:lnTo>
                  <a:cubicBezTo>
                    <a:pt x="8606" y="8229"/>
                    <a:pt x="8418" y="7961"/>
                    <a:pt x="8508" y="7707"/>
                  </a:cubicBezTo>
                  <a:cubicBezTo>
                    <a:pt x="8578" y="7510"/>
                    <a:pt x="8615" y="7302"/>
                    <a:pt x="8619" y="7090"/>
                  </a:cubicBezTo>
                  <a:cubicBezTo>
                    <a:pt x="8637" y="6029"/>
                    <a:pt x="7788" y="5138"/>
                    <a:pt x="6728" y="5104"/>
                  </a:cubicBezTo>
                  <a:cubicBezTo>
                    <a:pt x="6708" y="5104"/>
                    <a:pt x="6688" y="5103"/>
                    <a:pt x="6667" y="5103"/>
                  </a:cubicBezTo>
                  <a:cubicBezTo>
                    <a:pt x="5590" y="5103"/>
                    <a:pt x="4713" y="5980"/>
                    <a:pt x="4713" y="7057"/>
                  </a:cubicBezTo>
                  <a:cubicBezTo>
                    <a:pt x="4713" y="7280"/>
                    <a:pt x="4751" y="7500"/>
                    <a:pt x="4824" y="7707"/>
                  </a:cubicBezTo>
                  <a:cubicBezTo>
                    <a:pt x="4914" y="7961"/>
                    <a:pt x="4726" y="8229"/>
                    <a:pt x="4456" y="8229"/>
                  </a:cubicBezTo>
                  <a:lnTo>
                    <a:pt x="1979" y="8229"/>
                  </a:lnTo>
                  <a:cubicBezTo>
                    <a:pt x="1763" y="8229"/>
                    <a:pt x="1588" y="8054"/>
                    <a:pt x="1588" y="7838"/>
                  </a:cubicBezTo>
                  <a:lnTo>
                    <a:pt x="1588" y="6275"/>
                  </a:lnTo>
                  <a:cubicBezTo>
                    <a:pt x="1588" y="6059"/>
                    <a:pt x="1763" y="5884"/>
                    <a:pt x="1979" y="5884"/>
                  </a:cubicBezTo>
                  <a:lnTo>
                    <a:pt x="2533" y="5884"/>
                  </a:lnTo>
                  <a:cubicBezTo>
                    <a:pt x="2623" y="5565"/>
                    <a:pt x="2752" y="5259"/>
                    <a:pt x="2918" y="4966"/>
                  </a:cubicBezTo>
                  <a:lnTo>
                    <a:pt x="2523" y="4571"/>
                  </a:lnTo>
                  <a:cubicBezTo>
                    <a:pt x="2371" y="4419"/>
                    <a:pt x="2371" y="4171"/>
                    <a:pt x="2523" y="4019"/>
                  </a:cubicBezTo>
                  <a:lnTo>
                    <a:pt x="3628" y="2914"/>
                  </a:lnTo>
                  <a:cubicBezTo>
                    <a:pt x="3705" y="2838"/>
                    <a:pt x="3804" y="2799"/>
                    <a:pt x="3904" y="2799"/>
                  </a:cubicBezTo>
                  <a:cubicBezTo>
                    <a:pt x="4004" y="2799"/>
                    <a:pt x="4104" y="2838"/>
                    <a:pt x="4181" y="2914"/>
                  </a:cubicBezTo>
                  <a:lnTo>
                    <a:pt x="4574" y="3308"/>
                  </a:lnTo>
                  <a:cubicBezTo>
                    <a:pt x="4867" y="3143"/>
                    <a:pt x="5175" y="3015"/>
                    <a:pt x="5494" y="2923"/>
                  </a:cubicBezTo>
                  <a:lnTo>
                    <a:pt x="5494" y="2369"/>
                  </a:lnTo>
                  <a:cubicBezTo>
                    <a:pt x="5494" y="2154"/>
                    <a:pt x="5669" y="1980"/>
                    <a:pt x="5885" y="1980"/>
                  </a:cubicBezTo>
                  <a:close/>
                  <a:moveTo>
                    <a:pt x="391" y="1"/>
                  </a:moveTo>
                  <a:cubicBezTo>
                    <a:pt x="175" y="1"/>
                    <a:pt x="0" y="174"/>
                    <a:pt x="0" y="390"/>
                  </a:cubicBezTo>
                  <a:lnTo>
                    <a:pt x="0" y="9791"/>
                  </a:lnTo>
                  <a:cubicBezTo>
                    <a:pt x="0" y="10006"/>
                    <a:pt x="175" y="10181"/>
                    <a:pt x="391" y="10181"/>
                  </a:cubicBezTo>
                  <a:lnTo>
                    <a:pt x="12941" y="10181"/>
                  </a:lnTo>
                  <a:cubicBezTo>
                    <a:pt x="13157" y="10181"/>
                    <a:pt x="13332" y="10006"/>
                    <a:pt x="13332" y="9791"/>
                  </a:cubicBezTo>
                  <a:lnTo>
                    <a:pt x="13332" y="390"/>
                  </a:lnTo>
                  <a:cubicBezTo>
                    <a:pt x="13332" y="174"/>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6"/>
            <p:cNvSpPr/>
            <p:nvPr/>
          </p:nvSpPr>
          <p:spPr>
            <a:xfrm>
              <a:off x="8114471" y="2765122"/>
              <a:ext cx="242866" cy="132511"/>
            </a:xfrm>
            <a:custGeom>
              <a:rect b="b" l="l" r="r" t="t"/>
              <a:pathLst>
                <a:path extrusionOk="0" h="4689" w="8594">
                  <a:moveTo>
                    <a:pt x="3907" y="1"/>
                  </a:moveTo>
                  <a:lnTo>
                    <a:pt x="3907" y="470"/>
                  </a:lnTo>
                  <a:cubicBezTo>
                    <a:pt x="3907" y="657"/>
                    <a:pt x="3776" y="816"/>
                    <a:pt x="3595" y="854"/>
                  </a:cubicBezTo>
                  <a:cubicBezTo>
                    <a:pt x="3157" y="943"/>
                    <a:pt x="2743" y="1116"/>
                    <a:pt x="2363" y="1368"/>
                  </a:cubicBezTo>
                  <a:cubicBezTo>
                    <a:pt x="2296" y="1412"/>
                    <a:pt x="2221" y="1433"/>
                    <a:pt x="2147" y="1433"/>
                  </a:cubicBezTo>
                  <a:cubicBezTo>
                    <a:pt x="2046" y="1433"/>
                    <a:pt x="1946" y="1394"/>
                    <a:pt x="1870" y="1319"/>
                  </a:cubicBezTo>
                  <a:lnTo>
                    <a:pt x="1535" y="983"/>
                  </a:lnTo>
                  <a:lnTo>
                    <a:pt x="983" y="1536"/>
                  </a:lnTo>
                  <a:lnTo>
                    <a:pt x="1319" y="1871"/>
                  </a:lnTo>
                  <a:cubicBezTo>
                    <a:pt x="1450" y="2003"/>
                    <a:pt x="1470" y="2208"/>
                    <a:pt x="1367" y="2363"/>
                  </a:cubicBezTo>
                  <a:cubicBezTo>
                    <a:pt x="1115" y="2745"/>
                    <a:pt x="941" y="3159"/>
                    <a:pt x="852" y="3595"/>
                  </a:cubicBezTo>
                  <a:cubicBezTo>
                    <a:pt x="816" y="3776"/>
                    <a:pt x="655" y="3907"/>
                    <a:pt x="470" y="3907"/>
                  </a:cubicBezTo>
                  <a:lnTo>
                    <a:pt x="1" y="3907"/>
                  </a:lnTo>
                  <a:lnTo>
                    <a:pt x="1" y="4688"/>
                  </a:lnTo>
                  <a:lnTo>
                    <a:pt x="1591" y="4688"/>
                  </a:lnTo>
                  <a:cubicBezTo>
                    <a:pt x="1572" y="4560"/>
                    <a:pt x="1564" y="4429"/>
                    <a:pt x="1564" y="4298"/>
                  </a:cubicBezTo>
                  <a:cubicBezTo>
                    <a:pt x="1564" y="2790"/>
                    <a:pt x="2790" y="1564"/>
                    <a:pt x="4298" y="1564"/>
                  </a:cubicBezTo>
                  <a:cubicBezTo>
                    <a:pt x="5805" y="1564"/>
                    <a:pt x="7032" y="2790"/>
                    <a:pt x="7032" y="4298"/>
                  </a:cubicBezTo>
                  <a:cubicBezTo>
                    <a:pt x="7032" y="4429"/>
                    <a:pt x="7023" y="4560"/>
                    <a:pt x="7004" y="4688"/>
                  </a:cubicBezTo>
                  <a:lnTo>
                    <a:pt x="8593" y="4688"/>
                  </a:lnTo>
                  <a:lnTo>
                    <a:pt x="8593" y="3907"/>
                  </a:lnTo>
                  <a:lnTo>
                    <a:pt x="8124" y="3907"/>
                  </a:lnTo>
                  <a:cubicBezTo>
                    <a:pt x="7939" y="3907"/>
                    <a:pt x="7778" y="3776"/>
                    <a:pt x="7742" y="3595"/>
                  </a:cubicBezTo>
                  <a:cubicBezTo>
                    <a:pt x="7653" y="3159"/>
                    <a:pt x="7479" y="2745"/>
                    <a:pt x="7227" y="2363"/>
                  </a:cubicBezTo>
                  <a:cubicBezTo>
                    <a:pt x="7124" y="2208"/>
                    <a:pt x="7144" y="2003"/>
                    <a:pt x="7277" y="1871"/>
                  </a:cubicBezTo>
                  <a:lnTo>
                    <a:pt x="7612" y="1536"/>
                  </a:lnTo>
                  <a:lnTo>
                    <a:pt x="7059" y="983"/>
                  </a:lnTo>
                  <a:lnTo>
                    <a:pt x="6724" y="1319"/>
                  </a:lnTo>
                  <a:cubicBezTo>
                    <a:pt x="6649" y="1394"/>
                    <a:pt x="6549" y="1433"/>
                    <a:pt x="6448" y="1433"/>
                  </a:cubicBezTo>
                  <a:cubicBezTo>
                    <a:pt x="6373" y="1433"/>
                    <a:pt x="6297" y="1412"/>
                    <a:pt x="6231" y="1368"/>
                  </a:cubicBezTo>
                  <a:cubicBezTo>
                    <a:pt x="5851" y="1115"/>
                    <a:pt x="5436" y="943"/>
                    <a:pt x="5000" y="854"/>
                  </a:cubicBezTo>
                  <a:cubicBezTo>
                    <a:pt x="4818" y="816"/>
                    <a:pt x="4688" y="657"/>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56"/>
          <p:cNvGrpSpPr/>
          <p:nvPr/>
        </p:nvGrpSpPr>
        <p:grpSpPr>
          <a:xfrm>
            <a:off x="7241689" y="2687152"/>
            <a:ext cx="376762" cy="376791"/>
            <a:chOff x="7241689" y="2687152"/>
            <a:chExt cx="376762" cy="376791"/>
          </a:xfrm>
        </p:grpSpPr>
        <p:sp>
          <p:nvSpPr>
            <p:cNvPr id="705" name="Google Shape;705;p56"/>
            <p:cNvSpPr/>
            <p:nvPr/>
          </p:nvSpPr>
          <p:spPr>
            <a:xfrm>
              <a:off x="7285831" y="2732029"/>
              <a:ext cx="288506" cy="287037"/>
            </a:xfrm>
            <a:custGeom>
              <a:rect b="b" l="l" r="r" t="t"/>
              <a:pathLst>
                <a:path extrusionOk="0" h="10157" w="10209">
                  <a:moveTo>
                    <a:pt x="5103" y="2344"/>
                  </a:moveTo>
                  <a:cubicBezTo>
                    <a:pt x="6611" y="2344"/>
                    <a:pt x="7839" y="3570"/>
                    <a:pt x="7839" y="5078"/>
                  </a:cubicBezTo>
                  <a:cubicBezTo>
                    <a:pt x="7839" y="6586"/>
                    <a:pt x="6611" y="7812"/>
                    <a:pt x="5103" y="7812"/>
                  </a:cubicBezTo>
                  <a:cubicBezTo>
                    <a:pt x="3596" y="7812"/>
                    <a:pt x="2369" y="6586"/>
                    <a:pt x="2369" y="5078"/>
                  </a:cubicBezTo>
                  <a:cubicBezTo>
                    <a:pt x="2369" y="3570"/>
                    <a:pt x="3596" y="2344"/>
                    <a:pt x="5103" y="2344"/>
                  </a:cubicBezTo>
                  <a:close/>
                  <a:moveTo>
                    <a:pt x="4323" y="1"/>
                  </a:moveTo>
                  <a:cubicBezTo>
                    <a:pt x="4108" y="1"/>
                    <a:pt x="3933" y="176"/>
                    <a:pt x="3933" y="392"/>
                  </a:cubicBezTo>
                  <a:lnTo>
                    <a:pt x="3933" y="946"/>
                  </a:lnTo>
                  <a:cubicBezTo>
                    <a:pt x="3613" y="1036"/>
                    <a:pt x="3306" y="1164"/>
                    <a:pt x="3013" y="1329"/>
                  </a:cubicBezTo>
                  <a:lnTo>
                    <a:pt x="2619" y="935"/>
                  </a:lnTo>
                  <a:cubicBezTo>
                    <a:pt x="2542" y="860"/>
                    <a:pt x="2442" y="822"/>
                    <a:pt x="2342" y="822"/>
                  </a:cubicBezTo>
                  <a:cubicBezTo>
                    <a:pt x="2242" y="822"/>
                    <a:pt x="2142" y="860"/>
                    <a:pt x="2066" y="935"/>
                  </a:cubicBezTo>
                  <a:lnTo>
                    <a:pt x="961" y="2041"/>
                  </a:lnTo>
                  <a:cubicBezTo>
                    <a:pt x="809" y="2192"/>
                    <a:pt x="809" y="2440"/>
                    <a:pt x="961" y="2593"/>
                  </a:cubicBezTo>
                  <a:lnTo>
                    <a:pt x="1355" y="2987"/>
                  </a:lnTo>
                  <a:cubicBezTo>
                    <a:pt x="1190" y="3280"/>
                    <a:pt x="1062" y="3588"/>
                    <a:pt x="971" y="3907"/>
                  </a:cubicBezTo>
                  <a:lnTo>
                    <a:pt x="391" y="3907"/>
                  </a:lnTo>
                  <a:cubicBezTo>
                    <a:pt x="175" y="3907"/>
                    <a:pt x="0" y="4082"/>
                    <a:pt x="0" y="4298"/>
                  </a:cubicBezTo>
                  <a:lnTo>
                    <a:pt x="0" y="5859"/>
                  </a:lnTo>
                  <a:cubicBezTo>
                    <a:pt x="0" y="6075"/>
                    <a:pt x="175" y="6250"/>
                    <a:pt x="391" y="6250"/>
                  </a:cubicBezTo>
                  <a:lnTo>
                    <a:pt x="971" y="6250"/>
                  </a:lnTo>
                  <a:cubicBezTo>
                    <a:pt x="1062" y="6569"/>
                    <a:pt x="1190" y="6877"/>
                    <a:pt x="1355" y="7170"/>
                  </a:cubicBezTo>
                  <a:lnTo>
                    <a:pt x="961" y="7564"/>
                  </a:lnTo>
                  <a:cubicBezTo>
                    <a:pt x="809" y="7717"/>
                    <a:pt x="809" y="7963"/>
                    <a:pt x="961" y="8117"/>
                  </a:cubicBezTo>
                  <a:lnTo>
                    <a:pt x="2066" y="9222"/>
                  </a:lnTo>
                  <a:cubicBezTo>
                    <a:pt x="2142" y="9298"/>
                    <a:pt x="2242" y="9336"/>
                    <a:pt x="2342" y="9336"/>
                  </a:cubicBezTo>
                  <a:cubicBezTo>
                    <a:pt x="2442" y="9336"/>
                    <a:pt x="2542" y="9298"/>
                    <a:pt x="2619" y="9222"/>
                  </a:cubicBezTo>
                  <a:lnTo>
                    <a:pt x="3013" y="8827"/>
                  </a:lnTo>
                  <a:cubicBezTo>
                    <a:pt x="3306" y="8993"/>
                    <a:pt x="3613" y="9121"/>
                    <a:pt x="3933" y="9212"/>
                  </a:cubicBezTo>
                  <a:lnTo>
                    <a:pt x="3933" y="9766"/>
                  </a:lnTo>
                  <a:cubicBezTo>
                    <a:pt x="3933" y="9981"/>
                    <a:pt x="4108" y="10156"/>
                    <a:pt x="4323" y="10156"/>
                  </a:cubicBezTo>
                  <a:lnTo>
                    <a:pt x="5885" y="10156"/>
                  </a:lnTo>
                  <a:cubicBezTo>
                    <a:pt x="6101" y="10156"/>
                    <a:pt x="6276" y="9981"/>
                    <a:pt x="6276" y="9766"/>
                  </a:cubicBezTo>
                  <a:lnTo>
                    <a:pt x="6276" y="9212"/>
                  </a:lnTo>
                  <a:cubicBezTo>
                    <a:pt x="6595" y="9121"/>
                    <a:pt x="6903" y="8993"/>
                    <a:pt x="7196" y="8827"/>
                  </a:cubicBezTo>
                  <a:lnTo>
                    <a:pt x="7590" y="9222"/>
                  </a:lnTo>
                  <a:cubicBezTo>
                    <a:pt x="7666" y="9298"/>
                    <a:pt x="7766" y="9336"/>
                    <a:pt x="7866" y="9336"/>
                  </a:cubicBezTo>
                  <a:cubicBezTo>
                    <a:pt x="7966" y="9336"/>
                    <a:pt x="8066" y="9298"/>
                    <a:pt x="8142" y="9222"/>
                  </a:cubicBezTo>
                  <a:lnTo>
                    <a:pt x="9247" y="8117"/>
                  </a:lnTo>
                  <a:cubicBezTo>
                    <a:pt x="9399" y="7963"/>
                    <a:pt x="9399" y="7717"/>
                    <a:pt x="9247" y="7564"/>
                  </a:cubicBezTo>
                  <a:lnTo>
                    <a:pt x="8852" y="7170"/>
                  </a:lnTo>
                  <a:cubicBezTo>
                    <a:pt x="9018" y="6877"/>
                    <a:pt x="9147" y="6569"/>
                    <a:pt x="9237" y="6250"/>
                  </a:cubicBezTo>
                  <a:lnTo>
                    <a:pt x="9818" y="6250"/>
                  </a:lnTo>
                  <a:cubicBezTo>
                    <a:pt x="10033" y="6250"/>
                    <a:pt x="10208" y="6075"/>
                    <a:pt x="10208" y="5859"/>
                  </a:cubicBezTo>
                  <a:lnTo>
                    <a:pt x="10208" y="4298"/>
                  </a:lnTo>
                  <a:cubicBezTo>
                    <a:pt x="10208" y="4082"/>
                    <a:pt x="10033" y="3907"/>
                    <a:pt x="9818" y="3907"/>
                  </a:cubicBezTo>
                  <a:lnTo>
                    <a:pt x="9237" y="3907"/>
                  </a:lnTo>
                  <a:cubicBezTo>
                    <a:pt x="9147" y="3588"/>
                    <a:pt x="9018" y="3280"/>
                    <a:pt x="8852" y="2987"/>
                  </a:cubicBezTo>
                  <a:lnTo>
                    <a:pt x="9247" y="2593"/>
                  </a:lnTo>
                  <a:cubicBezTo>
                    <a:pt x="9399" y="2440"/>
                    <a:pt x="9399" y="2192"/>
                    <a:pt x="9247" y="2041"/>
                  </a:cubicBezTo>
                  <a:lnTo>
                    <a:pt x="8142" y="935"/>
                  </a:lnTo>
                  <a:cubicBezTo>
                    <a:pt x="8066" y="860"/>
                    <a:pt x="7966" y="822"/>
                    <a:pt x="7866" y="822"/>
                  </a:cubicBezTo>
                  <a:cubicBezTo>
                    <a:pt x="7766" y="822"/>
                    <a:pt x="7666" y="860"/>
                    <a:pt x="7590" y="935"/>
                  </a:cubicBezTo>
                  <a:lnTo>
                    <a:pt x="7196" y="1329"/>
                  </a:lnTo>
                  <a:cubicBezTo>
                    <a:pt x="6903" y="1164"/>
                    <a:pt x="6595" y="1036"/>
                    <a:pt x="6276" y="946"/>
                  </a:cubicBezTo>
                  <a:lnTo>
                    <a:pt x="6276" y="392"/>
                  </a:lnTo>
                  <a:cubicBezTo>
                    <a:pt x="6276" y="176"/>
                    <a:pt x="6101" y="1"/>
                    <a:pt x="5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6"/>
            <p:cNvSpPr/>
            <p:nvPr/>
          </p:nvSpPr>
          <p:spPr>
            <a:xfrm>
              <a:off x="7241689" y="2687152"/>
              <a:ext cx="199431" cy="376762"/>
            </a:xfrm>
            <a:custGeom>
              <a:rect b="b" l="l" r="r" t="t"/>
              <a:pathLst>
                <a:path extrusionOk="0" h="13332" w="7057">
                  <a:moveTo>
                    <a:pt x="6665" y="1"/>
                  </a:moveTo>
                  <a:cubicBezTo>
                    <a:pt x="3004" y="1"/>
                    <a:pt x="0" y="3005"/>
                    <a:pt x="0" y="6666"/>
                  </a:cubicBezTo>
                  <a:cubicBezTo>
                    <a:pt x="0" y="9120"/>
                    <a:pt x="1394" y="11383"/>
                    <a:pt x="3510" y="12530"/>
                  </a:cubicBezTo>
                  <a:lnTo>
                    <a:pt x="3389" y="12576"/>
                  </a:lnTo>
                  <a:cubicBezTo>
                    <a:pt x="3188" y="12651"/>
                    <a:pt x="3086" y="12877"/>
                    <a:pt x="3162" y="13079"/>
                  </a:cubicBezTo>
                  <a:cubicBezTo>
                    <a:pt x="3220" y="13236"/>
                    <a:pt x="3370" y="13331"/>
                    <a:pt x="3527" y="13331"/>
                  </a:cubicBezTo>
                  <a:cubicBezTo>
                    <a:pt x="3573" y="13331"/>
                    <a:pt x="3620" y="13323"/>
                    <a:pt x="3665" y="13306"/>
                  </a:cubicBezTo>
                  <a:lnTo>
                    <a:pt x="4666" y="12930"/>
                  </a:lnTo>
                  <a:cubicBezTo>
                    <a:pt x="4768" y="12892"/>
                    <a:pt x="4849" y="12813"/>
                    <a:pt x="4889" y="12713"/>
                  </a:cubicBezTo>
                  <a:cubicBezTo>
                    <a:pt x="4932" y="12611"/>
                    <a:pt x="4929" y="12498"/>
                    <a:pt x="4882" y="12399"/>
                  </a:cubicBezTo>
                  <a:lnTo>
                    <a:pt x="4416" y="11397"/>
                  </a:lnTo>
                  <a:cubicBezTo>
                    <a:pt x="4349" y="11256"/>
                    <a:pt x="4208" y="11172"/>
                    <a:pt x="4061" y="11172"/>
                  </a:cubicBezTo>
                  <a:cubicBezTo>
                    <a:pt x="4006" y="11172"/>
                    <a:pt x="3950" y="11184"/>
                    <a:pt x="3896" y="11209"/>
                  </a:cubicBezTo>
                  <a:cubicBezTo>
                    <a:pt x="3701" y="11300"/>
                    <a:pt x="3617" y="11533"/>
                    <a:pt x="3707" y="11728"/>
                  </a:cubicBezTo>
                  <a:lnTo>
                    <a:pt x="3714" y="11743"/>
                  </a:lnTo>
                  <a:cubicBezTo>
                    <a:pt x="1946" y="10705"/>
                    <a:pt x="781" y="8764"/>
                    <a:pt x="781" y="6666"/>
                  </a:cubicBezTo>
                  <a:cubicBezTo>
                    <a:pt x="781" y="3435"/>
                    <a:pt x="3436" y="781"/>
                    <a:pt x="6665" y="781"/>
                  </a:cubicBezTo>
                  <a:cubicBezTo>
                    <a:pt x="6881" y="781"/>
                    <a:pt x="7056" y="606"/>
                    <a:pt x="7056" y="390"/>
                  </a:cubicBezTo>
                  <a:cubicBezTo>
                    <a:pt x="7056" y="174"/>
                    <a:pt x="6883" y="1"/>
                    <a:pt x="6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6"/>
            <p:cNvSpPr/>
            <p:nvPr/>
          </p:nvSpPr>
          <p:spPr>
            <a:xfrm>
              <a:off x="7419049" y="2687152"/>
              <a:ext cx="199403" cy="376791"/>
            </a:xfrm>
            <a:custGeom>
              <a:rect b="b" l="l" r="r" t="t"/>
              <a:pathLst>
                <a:path extrusionOk="0" h="13333" w="7056">
                  <a:moveTo>
                    <a:pt x="3397" y="0"/>
                  </a:moveTo>
                  <a:cubicBezTo>
                    <a:pt x="3345" y="0"/>
                    <a:pt x="3292" y="11"/>
                    <a:pt x="3242" y="33"/>
                  </a:cubicBezTo>
                  <a:lnTo>
                    <a:pt x="2372" y="409"/>
                  </a:lnTo>
                  <a:cubicBezTo>
                    <a:pt x="2275" y="451"/>
                    <a:pt x="2199" y="530"/>
                    <a:pt x="2163" y="629"/>
                  </a:cubicBezTo>
                  <a:cubicBezTo>
                    <a:pt x="2125" y="727"/>
                    <a:pt x="2129" y="838"/>
                    <a:pt x="2173" y="933"/>
                  </a:cubicBezTo>
                  <a:lnTo>
                    <a:pt x="2641" y="1934"/>
                  </a:lnTo>
                  <a:cubicBezTo>
                    <a:pt x="2706" y="2076"/>
                    <a:pt x="2847" y="2160"/>
                    <a:pt x="2994" y="2160"/>
                  </a:cubicBezTo>
                  <a:cubicBezTo>
                    <a:pt x="3050" y="2160"/>
                    <a:pt x="3106" y="2148"/>
                    <a:pt x="3160" y="2122"/>
                  </a:cubicBezTo>
                  <a:cubicBezTo>
                    <a:pt x="3355" y="2032"/>
                    <a:pt x="3440" y="1799"/>
                    <a:pt x="3348" y="1603"/>
                  </a:cubicBezTo>
                  <a:lnTo>
                    <a:pt x="3335" y="1576"/>
                  </a:lnTo>
                  <a:lnTo>
                    <a:pt x="3335" y="1576"/>
                  </a:lnTo>
                  <a:cubicBezTo>
                    <a:pt x="5120" y="2621"/>
                    <a:pt x="6274" y="4579"/>
                    <a:pt x="6274" y="6666"/>
                  </a:cubicBezTo>
                  <a:cubicBezTo>
                    <a:pt x="6274" y="9912"/>
                    <a:pt x="3635" y="12551"/>
                    <a:pt x="389" y="12551"/>
                  </a:cubicBezTo>
                  <a:cubicBezTo>
                    <a:pt x="175" y="12551"/>
                    <a:pt x="0" y="12726"/>
                    <a:pt x="0" y="12942"/>
                  </a:cubicBezTo>
                  <a:cubicBezTo>
                    <a:pt x="0" y="13157"/>
                    <a:pt x="174" y="13332"/>
                    <a:pt x="389" y="13332"/>
                  </a:cubicBezTo>
                  <a:cubicBezTo>
                    <a:pt x="4061" y="13332"/>
                    <a:pt x="7056" y="10336"/>
                    <a:pt x="7056" y="6666"/>
                  </a:cubicBezTo>
                  <a:cubicBezTo>
                    <a:pt x="7056" y="4130"/>
                    <a:pt x="5611" y="1892"/>
                    <a:pt x="3500" y="772"/>
                  </a:cubicBezTo>
                  <a:lnTo>
                    <a:pt x="3552" y="749"/>
                  </a:lnTo>
                  <a:cubicBezTo>
                    <a:pt x="3750" y="663"/>
                    <a:pt x="3841" y="434"/>
                    <a:pt x="3755" y="236"/>
                  </a:cubicBezTo>
                  <a:cubicBezTo>
                    <a:pt x="3692" y="88"/>
                    <a:pt x="3548" y="0"/>
                    <a:pt x="3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56"/>
          <p:cNvGrpSpPr/>
          <p:nvPr/>
        </p:nvGrpSpPr>
        <p:grpSpPr>
          <a:xfrm>
            <a:off x="6425399" y="2687124"/>
            <a:ext cx="376762" cy="376791"/>
            <a:chOff x="6425399" y="2687124"/>
            <a:chExt cx="376762" cy="376791"/>
          </a:xfrm>
        </p:grpSpPr>
        <p:sp>
          <p:nvSpPr>
            <p:cNvPr id="709" name="Google Shape;709;p56"/>
            <p:cNvSpPr/>
            <p:nvPr/>
          </p:nvSpPr>
          <p:spPr>
            <a:xfrm>
              <a:off x="6536489" y="2776171"/>
              <a:ext cx="66270" cy="66241"/>
            </a:xfrm>
            <a:custGeom>
              <a:rect b="b" l="l" r="r" t="t"/>
              <a:pathLst>
                <a:path extrusionOk="0" h="2344" w="2345">
                  <a:moveTo>
                    <a:pt x="1173" y="782"/>
                  </a:moveTo>
                  <a:cubicBezTo>
                    <a:pt x="1388" y="782"/>
                    <a:pt x="1563" y="957"/>
                    <a:pt x="1563" y="1173"/>
                  </a:cubicBezTo>
                  <a:cubicBezTo>
                    <a:pt x="1563" y="1388"/>
                    <a:pt x="1388" y="1563"/>
                    <a:pt x="1173" y="1563"/>
                  </a:cubicBezTo>
                  <a:cubicBezTo>
                    <a:pt x="957" y="1563"/>
                    <a:pt x="782" y="1388"/>
                    <a:pt x="782" y="1173"/>
                  </a:cubicBezTo>
                  <a:cubicBezTo>
                    <a:pt x="782" y="957"/>
                    <a:pt x="957" y="782"/>
                    <a:pt x="1173" y="782"/>
                  </a:cubicBezTo>
                  <a:close/>
                  <a:moveTo>
                    <a:pt x="1173" y="0"/>
                  </a:moveTo>
                  <a:cubicBezTo>
                    <a:pt x="527" y="0"/>
                    <a:pt x="0" y="527"/>
                    <a:pt x="0" y="1173"/>
                  </a:cubicBezTo>
                  <a:cubicBezTo>
                    <a:pt x="0" y="1819"/>
                    <a:pt x="527" y="2344"/>
                    <a:pt x="1173" y="2344"/>
                  </a:cubicBezTo>
                  <a:cubicBezTo>
                    <a:pt x="1819" y="2344"/>
                    <a:pt x="2345" y="1819"/>
                    <a:pt x="2345" y="1173"/>
                  </a:cubicBezTo>
                  <a:cubicBezTo>
                    <a:pt x="2345" y="527"/>
                    <a:pt x="1819" y="0"/>
                    <a:pt x="1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6425399" y="2687124"/>
              <a:ext cx="287715" cy="287743"/>
            </a:xfrm>
            <a:custGeom>
              <a:rect b="b" l="l" r="r" t="t"/>
              <a:pathLst>
                <a:path extrusionOk="0" h="10182" w="10181">
                  <a:moveTo>
                    <a:pt x="5102" y="1589"/>
                  </a:moveTo>
                  <a:cubicBezTo>
                    <a:pt x="5318" y="1589"/>
                    <a:pt x="5494" y="1764"/>
                    <a:pt x="5494" y="1981"/>
                  </a:cubicBezTo>
                  <a:lnTo>
                    <a:pt x="5494" y="2411"/>
                  </a:lnTo>
                  <a:cubicBezTo>
                    <a:pt x="5742" y="2460"/>
                    <a:pt x="5974" y="2561"/>
                    <a:pt x="6178" y="2696"/>
                  </a:cubicBezTo>
                  <a:lnTo>
                    <a:pt x="6477" y="2398"/>
                  </a:lnTo>
                  <a:cubicBezTo>
                    <a:pt x="6555" y="2319"/>
                    <a:pt x="6660" y="2278"/>
                    <a:pt x="6765" y="2278"/>
                  </a:cubicBezTo>
                  <a:cubicBezTo>
                    <a:pt x="6850" y="2278"/>
                    <a:pt x="6934" y="2305"/>
                    <a:pt x="7004" y="2361"/>
                  </a:cubicBezTo>
                  <a:cubicBezTo>
                    <a:pt x="7189" y="2510"/>
                    <a:pt x="7199" y="2780"/>
                    <a:pt x="7036" y="2943"/>
                  </a:cubicBezTo>
                  <a:lnTo>
                    <a:pt x="6731" y="3248"/>
                  </a:lnTo>
                  <a:cubicBezTo>
                    <a:pt x="6867" y="3453"/>
                    <a:pt x="6966" y="3684"/>
                    <a:pt x="7017" y="3933"/>
                  </a:cubicBezTo>
                  <a:lnTo>
                    <a:pt x="7437" y="3933"/>
                  </a:lnTo>
                  <a:cubicBezTo>
                    <a:pt x="7638" y="3933"/>
                    <a:pt x="7813" y="4080"/>
                    <a:pt x="7835" y="4280"/>
                  </a:cubicBezTo>
                  <a:cubicBezTo>
                    <a:pt x="7861" y="4515"/>
                    <a:pt x="7677" y="4714"/>
                    <a:pt x="7447" y="4714"/>
                  </a:cubicBezTo>
                  <a:lnTo>
                    <a:pt x="7017" y="4714"/>
                  </a:lnTo>
                  <a:cubicBezTo>
                    <a:pt x="6966" y="4962"/>
                    <a:pt x="6867" y="5194"/>
                    <a:pt x="6731" y="5398"/>
                  </a:cubicBezTo>
                  <a:lnTo>
                    <a:pt x="7030" y="5697"/>
                  </a:lnTo>
                  <a:cubicBezTo>
                    <a:pt x="7171" y="5839"/>
                    <a:pt x="7192" y="6068"/>
                    <a:pt x="7066" y="6224"/>
                  </a:cubicBezTo>
                  <a:cubicBezTo>
                    <a:pt x="6987" y="6322"/>
                    <a:pt x="6874" y="6371"/>
                    <a:pt x="6760" y="6371"/>
                  </a:cubicBezTo>
                  <a:cubicBezTo>
                    <a:pt x="6660" y="6371"/>
                    <a:pt x="6560" y="6333"/>
                    <a:pt x="6484" y="6257"/>
                  </a:cubicBezTo>
                  <a:lnTo>
                    <a:pt x="6178" y="5951"/>
                  </a:lnTo>
                  <a:cubicBezTo>
                    <a:pt x="5974" y="6087"/>
                    <a:pt x="5742" y="6186"/>
                    <a:pt x="5494" y="6237"/>
                  </a:cubicBezTo>
                  <a:lnTo>
                    <a:pt x="5494" y="6657"/>
                  </a:lnTo>
                  <a:cubicBezTo>
                    <a:pt x="5494" y="6858"/>
                    <a:pt x="5347" y="7033"/>
                    <a:pt x="5147" y="7055"/>
                  </a:cubicBezTo>
                  <a:cubicBezTo>
                    <a:pt x="5132" y="7056"/>
                    <a:pt x="5117" y="7057"/>
                    <a:pt x="5102" y="7057"/>
                  </a:cubicBezTo>
                  <a:cubicBezTo>
                    <a:pt x="4887" y="7057"/>
                    <a:pt x="4713" y="6882"/>
                    <a:pt x="4713" y="6667"/>
                  </a:cubicBezTo>
                  <a:lnTo>
                    <a:pt x="4713" y="6237"/>
                  </a:lnTo>
                  <a:cubicBezTo>
                    <a:pt x="4464" y="6186"/>
                    <a:pt x="4233" y="6087"/>
                    <a:pt x="4029" y="5951"/>
                  </a:cubicBezTo>
                  <a:lnTo>
                    <a:pt x="3730" y="6250"/>
                  </a:lnTo>
                  <a:cubicBezTo>
                    <a:pt x="3652" y="6328"/>
                    <a:pt x="3547" y="6369"/>
                    <a:pt x="3442" y="6369"/>
                  </a:cubicBezTo>
                  <a:cubicBezTo>
                    <a:pt x="3358" y="6369"/>
                    <a:pt x="3273" y="6342"/>
                    <a:pt x="3204" y="6286"/>
                  </a:cubicBezTo>
                  <a:cubicBezTo>
                    <a:pt x="3019" y="6138"/>
                    <a:pt x="3007" y="5866"/>
                    <a:pt x="3170" y="5705"/>
                  </a:cubicBezTo>
                  <a:lnTo>
                    <a:pt x="3476" y="5398"/>
                  </a:lnTo>
                  <a:cubicBezTo>
                    <a:pt x="3341" y="5194"/>
                    <a:pt x="3240" y="4962"/>
                    <a:pt x="3191" y="4714"/>
                  </a:cubicBezTo>
                  <a:lnTo>
                    <a:pt x="2771" y="4714"/>
                  </a:lnTo>
                  <a:cubicBezTo>
                    <a:pt x="2569" y="4714"/>
                    <a:pt x="2393" y="4567"/>
                    <a:pt x="2373" y="4367"/>
                  </a:cubicBezTo>
                  <a:cubicBezTo>
                    <a:pt x="2346" y="4131"/>
                    <a:pt x="2530" y="3933"/>
                    <a:pt x="2760" y="3933"/>
                  </a:cubicBezTo>
                  <a:lnTo>
                    <a:pt x="3191" y="3933"/>
                  </a:lnTo>
                  <a:cubicBezTo>
                    <a:pt x="3242" y="3684"/>
                    <a:pt x="3341" y="3453"/>
                    <a:pt x="3476" y="3249"/>
                  </a:cubicBezTo>
                  <a:lnTo>
                    <a:pt x="3178" y="2950"/>
                  </a:lnTo>
                  <a:cubicBezTo>
                    <a:pt x="3036" y="2809"/>
                    <a:pt x="3016" y="2580"/>
                    <a:pt x="3141" y="2424"/>
                  </a:cubicBezTo>
                  <a:cubicBezTo>
                    <a:pt x="3220" y="2325"/>
                    <a:pt x="3334" y="2276"/>
                    <a:pt x="3447" y="2276"/>
                  </a:cubicBezTo>
                  <a:cubicBezTo>
                    <a:pt x="3547" y="2276"/>
                    <a:pt x="3646" y="2314"/>
                    <a:pt x="3723" y="2390"/>
                  </a:cubicBezTo>
                  <a:lnTo>
                    <a:pt x="4028" y="2696"/>
                  </a:lnTo>
                  <a:cubicBezTo>
                    <a:pt x="4233" y="2561"/>
                    <a:pt x="4464" y="2460"/>
                    <a:pt x="4713" y="2411"/>
                  </a:cubicBezTo>
                  <a:lnTo>
                    <a:pt x="4713" y="1991"/>
                  </a:lnTo>
                  <a:cubicBezTo>
                    <a:pt x="4713" y="1790"/>
                    <a:pt x="4860" y="1613"/>
                    <a:pt x="5060" y="1591"/>
                  </a:cubicBezTo>
                  <a:cubicBezTo>
                    <a:pt x="5074" y="1590"/>
                    <a:pt x="5088" y="1589"/>
                    <a:pt x="5102" y="1589"/>
                  </a:cubicBezTo>
                  <a:close/>
                  <a:moveTo>
                    <a:pt x="5104" y="0"/>
                  </a:moveTo>
                  <a:cubicBezTo>
                    <a:pt x="2304" y="0"/>
                    <a:pt x="0" y="1954"/>
                    <a:pt x="0" y="4324"/>
                  </a:cubicBezTo>
                  <a:cubicBezTo>
                    <a:pt x="0" y="5468"/>
                    <a:pt x="570" y="6565"/>
                    <a:pt x="1528" y="7370"/>
                  </a:cubicBezTo>
                  <a:lnTo>
                    <a:pt x="824" y="9678"/>
                  </a:lnTo>
                  <a:cubicBezTo>
                    <a:pt x="776" y="9837"/>
                    <a:pt x="833" y="10009"/>
                    <a:pt x="967" y="10107"/>
                  </a:cubicBezTo>
                  <a:cubicBezTo>
                    <a:pt x="1035" y="10156"/>
                    <a:pt x="1117" y="10182"/>
                    <a:pt x="1199" y="10182"/>
                  </a:cubicBezTo>
                  <a:cubicBezTo>
                    <a:pt x="1275" y="10182"/>
                    <a:pt x="1353" y="10159"/>
                    <a:pt x="1419" y="10112"/>
                  </a:cubicBezTo>
                  <a:lnTo>
                    <a:pt x="3794" y="8475"/>
                  </a:lnTo>
                  <a:cubicBezTo>
                    <a:pt x="4219" y="8571"/>
                    <a:pt x="4659" y="8619"/>
                    <a:pt x="5104" y="8619"/>
                  </a:cubicBezTo>
                  <a:cubicBezTo>
                    <a:pt x="7903" y="8619"/>
                    <a:pt x="10181" y="6692"/>
                    <a:pt x="10181" y="4324"/>
                  </a:cubicBezTo>
                  <a:cubicBezTo>
                    <a:pt x="10181" y="1954"/>
                    <a:pt x="7903" y="0"/>
                    <a:pt x="5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6580659" y="2868045"/>
              <a:ext cx="221502" cy="195870"/>
            </a:xfrm>
            <a:custGeom>
              <a:rect b="b" l="l" r="r" t="t"/>
              <a:pathLst>
                <a:path extrusionOk="0" h="6931" w="7838">
                  <a:moveTo>
                    <a:pt x="4949" y="1"/>
                  </a:moveTo>
                  <a:cubicBezTo>
                    <a:pt x="4082" y="1668"/>
                    <a:pt x="2208" y="2854"/>
                    <a:pt x="2" y="2981"/>
                  </a:cubicBezTo>
                  <a:cubicBezTo>
                    <a:pt x="2" y="2987"/>
                    <a:pt x="0" y="2993"/>
                    <a:pt x="0" y="2999"/>
                  </a:cubicBezTo>
                  <a:cubicBezTo>
                    <a:pt x="0" y="4725"/>
                    <a:pt x="1749" y="6124"/>
                    <a:pt x="3907" y="6124"/>
                  </a:cubicBezTo>
                  <a:cubicBezTo>
                    <a:pt x="4343" y="6124"/>
                    <a:pt x="4916" y="6017"/>
                    <a:pt x="5113" y="5966"/>
                  </a:cubicBezTo>
                  <a:lnTo>
                    <a:pt x="6423" y="6866"/>
                  </a:lnTo>
                  <a:cubicBezTo>
                    <a:pt x="6489" y="6909"/>
                    <a:pt x="6564" y="6931"/>
                    <a:pt x="6640" y="6931"/>
                  </a:cubicBezTo>
                  <a:cubicBezTo>
                    <a:pt x="6723" y="6931"/>
                    <a:pt x="6807" y="6904"/>
                    <a:pt x="6877" y="6851"/>
                  </a:cubicBezTo>
                  <a:cubicBezTo>
                    <a:pt x="7010" y="6749"/>
                    <a:pt x="7064" y="6574"/>
                    <a:pt x="7010" y="6417"/>
                  </a:cubicBezTo>
                  <a:lnTo>
                    <a:pt x="6626" y="5236"/>
                  </a:lnTo>
                  <a:cubicBezTo>
                    <a:pt x="7355" y="4668"/>
                    <a:pt x="7838" y="3877"/>
                    <a:pt x="7838" y="2999"/>
                  </a:cubicBezTo>
                  <a:cubicBezTo>
                    <a:pt x="7838" y="1564"/>
                    <a:pt x="6595" y="368"/>
                    <a:pt x="4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56"/>
          <p:cNvGrpSpPr/>
          <p:nvPr/>
        </p:nvGrpSpPr>
        <p:grpSpPr>
          <a:xfrm>
            <a:off x="721796" y="3294121"/>
            <a:ext cx="376791" cy="331151"/>
            <a:chOff x="721796" y="3294121"/>
            <a:chExt cx="376791" cy="331151"/>
          </a:xfrm>
        </p:grpSpPr>
        <p:sp>
          <p:nvSpPr>
            <p:cNvPr id="713" name="Google Shape;713;p56"/>
            <p:cNvSpPr/>
            <p:nvPr/>
          </p:nvSpPr>
          <p:spPr>
            <a:xfrm>
              <a:off x="898026" y="3316220"/>
              <a:ext cx="177755" cy="45273"/>
            </a:xfrm>
            <a:custGeom>
              <a:rect b="b" l="l" r="r" t="t"/>
              <a:pathLst>
                <a:path extrusionOk="0" h="1602" w="6290">
                  <a:moveTo>
                    <a:pt x="1" y="0"/>
                  </a:moveTo>
                  <a:cubicBezTo>
                    <a:pt x="26" y="126"/>
                    <a:pt x="40" y="257"/>
                    <a:pt x="40" y="391"/>
                  </a:cubicBezTo>
                  <a:lnTo>
                    <a:pt x="40" y="1562"/>
                  </a:lnTo>
                  <a:lnTo>
                    <a:pt x="5899" y="1562"/>
                  </a:lnTo>
                  <a:cubicBezTo>
                    <a:pt x="6033" y="1562"/>
                    <a:pt x="6163" y="1576"/>
                    <a:pt x="6290" y="1601"/>
                  </a:cubicBezTo>
                  <a:lnTo>
                    <a:pt x="6290" y="1171"/>
                  </a:lnTo>
                  <a:cubicBezTo>
                    <a:pt x="6290" y="524"/>
                    <a:pt x="5765" y="0"/>
                    <a:pt x="5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p:nvPr/>
          </p:nvSpPr>
          <p:spPr>
            <a:xfrm>
              <a:off x="788772" y="3437597"/>
              <a:ext cx="242895" cy="132511"/>
            </a:xfrm>
            <a:custGeom>
              <a:rect b="b" l="l" r="r" t="t"/>
              <a:pathLst>
                <a:path extrusionOk="0" h="4689" w="8595">
                  <a:moveTo>
                    <a:pt x="3906" y="1"/>
                  </a:moveTo>
                  <a:lnTo>
                    <a:pt x="3906" y="470"/>
                  </a:lnTo>
                  <a:cubicBezTo>
                    <a:pt x="3906" y="657"/>
                    <a:pt x="3775" y="816"/>
                    <a:pt x="3594" y="854"/>
                  </a:cubicBezTo>
                  <a:cubicBezTo>
                    <a:pt x="3157" y="943"/>
                    <a:pt x="2743" y="1116"/>
                    <a:pt x="2362" y="1369"/>
                  </a:cubicBezTo>
                  <a:cubicBezTo>
                    <a:pt x="2296" y="1412"/>
                    <a:pt x="2222" y="1433"/>
                    <a:pt x="2147" y="1433"/>
                  </a:cubicBezTo>
                  <a:cubicBezTo>
                    <a:pt x="2046" y="1433"/>
                    <a:pt x="1946" y="1394"/>
                    <a:pt x="1871" y="1319"/>
                  </a:cubicBezTo>
                  <a:lnTo>
                    <a:pt x="1535" y="984"/>
                  </a:lnTo>
                  <a:lnTo>
                    <a:pt x="983" y="1536"/>
                  </a:lnTo>
                  <a:lnTo>
                    <a:pt x="1318" y="1872"/>
                  </a:lnTo>
                  <a:cubicBezTo>
                    <a:pt x="1449" y="2003"/>
                    <a:pt x="1470" y="2208"/>
                    <a:pt x="1368" y="2363"/>
                  </a:cubicBezTo>
                  <a:cubicBezTo>
                    <a:pt x="1114" y="2745"/>
                    <a:pt x="942" y="3159"/>
                    <a:pt x="853" y="3595"/>
                  </a:cubicBezTo>
                  <a:cubicBezTo>
                    <a:pt x="815" y="3776"/>
                    <a:pt x="656" y="3907"/>
                    <a:pt x="470" y="3907"/>
                  </a:cubicBezTo>
                  <a:lnTo>
                    <a:pt x="0" y="3907"/>
                  </a:lnTo>
                  <a:lnTo>
                    <a:pt x="0" y="4689"/>
                  </a:lnTo>
                  <a:lnTo>
                    <a:pt x="1591" y="4689"/>
                  </a:lnTo>
                  <a:cubicBezTo>
                    <a:pt x="1572" y="4560"/>
                    <a:pt x="1563" y="4429"/>
                    <a:pt x="1563" y="4298"/>
                  </a:cubicBezTo>
                  <a:cubicBezTo>
                    <a:pt x="1563" y="2790"/>
                    <a:pt x="2789" y="1564"/>
                    <a:pt x="4297" y="1564"/>
                  </a:cubicBezTo>
                  <a:cubicBezTo>
                    <a:pt x="5805" y="1564"/>
                    <a:pt x="7031" y="2790"/>
                    <a:pt x="7031" y="4298"/>
                  </a:cubicBezTo>
                  <a:cubicBezTo>
                    <a:pt x="7031" y="4429"/>
                    <a:pt x="7022" y="4560"/>
                    <a:pt x="7003" y="4689"/>
                  </a:cubicBezTo>
                  <a:lnTo>
                    <a:pt x="8594" y="4689"/>
                  </a:lnTo>
                  <a:lnTo>
                    <a:pt x="8594" y="3907"/>
                  </a:lnTo>
                  <a:lnTo>
                    <a:pt x="8125" y="3907"/>
                  </a:lnTo>
                  <a:cubicBezTo>
                    <a:pt x="7938" y="3907"/>
                    <a:pt x="7778" y="3776"/>
                    <a:pt x="7741" y="3595"/>
                  </a:cubicBezTo>
                  <a:cubicBezTo>
                    <a:pt x="7652" y="3159"/>
                    <a:pt x="7479" y="2743"/>
                    <a:pt x="7226" y="2363"/>
                  </a:cubicBezTo>
                  <a:cubicBezTo>
                    <a:pt x="7123" y="2208"/>
                    <a:pt x="7145" y="2003"/>
                    <a:pt x="7276" y="1872"/>
                  </a:cubicBezTo>
                  <a:lnTo>
                    <a:pt x="7611" y="1536"/>
                  </a:lnTo>
                  <a:lnTo>
                    <a:pt x="7059" y="984"/>
                  </a:lnTo>
                  <a:lnTo>
                    <a:pt x="6723" y="1319"/>
                  </a:lnTo>
                  <a:cubicBezTo>
                    <a:pt x="6648" y="1394"/>
                    <a:pt x="6548" y="1433"/>
                    <a:pt x="6447" y="1433"/>
                  </a:cubicBezTo>
                  <a:cubicBezTo>
                    <a:pt x="6373" y="1433"/>
                    <a:pt x="6298" y="1412"/>
                    <a:pt x="6232" y="1369"/>
                  </a:cubicBezTo>
                  <a:cubicBezTo>
                    <a:pt x="5850" y="1116"/>
                    <a:pt x="5436" y="943"/>
                    <a:pt x="5000" y="854"/>
                  </a:cubicBezTo>
                  <a:cubicBezTo>
                    <a:pt x="4818" y="816"/>
                    <a:pt x="4688" y="657"/>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6"/>
            <p:cNvSpPr/>
            <p:nvPr/>
          </p:nvSpPr>
          <p:spPr>
            <a:xfrm>
              <a:off x="721796" y="3294121"/>
              <a:ext cx="376791" cy="331151"/>
            </a:xfrm>
            <a:custGeom>
              <a:rect b="b" l="l" r="r" t="t"/>
              <a:pathLst>
                <a:path extrusionOk="0" h="11718" w="13333">
                  <a:moveTo>
                    <a:pt x="7449" y="4296"/>
                  </a:moveTo>
                  <a:cubicBezTo>
                    <a:pt x="7664" y="4296"/>
                    <a:pt x="7839" y="4471"/>
                    <a:pt x="7839" y="4687"/>
                  </a:cubicBezTo>
                  <a:lnTo>
                    <a:pt x="7839" y="5241"/>
                  </a:lnTo>
                  <a:cubicBezTo>
                    <a:pt x="8159" y="5332"/>
                    <a:pt x="8466" y="5460"/>
                    <a:pt x="8760" y="5626"/>
                  </a:cubicBezTo>
                  <a:lnTo>
                    <a:pt x="9153" y="5232"/>
                  </a:lnTo>
                  <a:cubicBezTo>
                    <a:pt x="9229" y="5156"/>
                    <a:pt x="9329" y="5118"/>
                    <a:pt x="9429" y="5118"/>
                  </a:cubicBezTo>
                  <a:cubicBezTo>
                    <a:pt x="9529" y="5118"/>
                    <a:pt x="9629" y="5156"/>
                    <a:pt x="9706" y="5232"/>
                  </a:cubicBezTo>
                  <a:lnTo>
                    <a:pt x="10810" y="6336"/>
                  </a:lnTo>
                  <a:cubicBezTo>
                    <a:pt x="10963" y="6489"/>
                    <a:pt x="10963" y="6736"/>
                    <a:pt x="10810" y="6889"/>
                  </a:cubicBezTo>
                  <a:lnTo>
                    <a:pt x="10416" y="7282"/>
                  </a:lnTo>
                  <a:cubicBezTo>
                    <a:pt x="10581" y="7576"/>
                    <a:pt x="10709" y="7883"/>
                    <a:pt x="10801" y="8203"/>
                  </a:cubicBezTo>
                  <a:lnTo>
                    <a:pt x="11353" y="8203"/>
                  </a:lnTo>
                  <a:cubicBezTo>
                    <a:pt x="11569" y="8203"/>
                    <a:pt x="11744" y="8377"/>
                    <a:pt x="11744" y="8593"/>
                  </a:cubicBezTo>
                  <a:lnTo>
                    <a:pt x="11744" y="10156"/>
                  </a:lnTo>
                  <a:cubicBezTo>
                    <a:pt x="11744" y="10372"/>
                    <a:pt x="11569" y="10547"/>
                    <a:pt x="11353" y="10547"/>
                  </a:cubicBezTo>
                  <a:lnTo>
                    <a:pt x="8876" y="10547"/>
                  </a:lnTo>
                  <a:cubicBezTo>
                    <a:pt x="8606" y="10547"/>
                    <a:pt x="8418" y="10279"/>
                    <a:pt x="8509" y="10025"/>
                  </a:cubicBezTo>
                  <a:cubicBezTo>
                    <a:pt x="8579" y="9827"/>
                    <a:pt x="8615" y="9620"/>
                    <a:pt x="8620" y="9408"/>
                  </a:cubicBezTo>
                  <a:cubicBezTo>
                    <a:pt x="8637" y="8347"/>
                    <a:pt x="7790" y="7456"/>
                    <a:pt x="6728" y="7422"/>
                  </a:cubicBezTo>
                  <a:cubicBezTo>
                    <a:pt x="6708" y="7422"/>
                    <a:pt x="6688" y="7422"/>
                    <a:pt x="6668" y="7422"/>
                  </a:cubicBezTo>
                  <a:cubicBezTo>
                    <a:pt x="5590" y="7422"/>
                    <a:pt x="4713" y="8297"/>
                    <a:pt x="4713" y="9375"/>
                  </a:cubicBezTo>
                  <a:cubicBezTo>
                    <a:pt x="4713" y="9598"/>
                    <a:pt x="4751" y="9817"/>
                    <a:pt x="4826" y="10025"/>
                  </a:cubicBezTo>
                  <a:cubicBezTo>
                    <a:pt x="4914" y="10279"/>
                    <a:pt x="4726" y="10547"/>
                    <a:pt x="4457" y="10547"/>
                  </a:cubicBezTo>
                  <a:lnTo>
                    <a:pt x="1979" y="10547"/>
                  </a:lnTo>
                  <a:cubicBezTo>
                    <a:pt x="1764" y="10547"/>
                    <a:pt x="1589" y="10372"/>
                    <a:pt x="1589" y="10156"/>
                  </a:cubicBezTo>
                  <a:lnTo>
                    <a:pt x="1589" y="8593"/>
                  </a:lnTo>
                  <a:cubicBezTo>
                    <a:pt x="1589" y="8377"/>
                    <a:pt x="1764" y="8203"/>
                    <a:pt x="1979" y="8203"/>
                  </a:cubicBezTo>
                  <a:lnTo>
                    <a:pt x="2533" y="8203"/>
                  </a:lnTo>
                  <a:cubicBezTo>
                    <a:pt x="2624" y="7883"/>
                    <a:pt x="2754" y="7576"/>
                    <a:pt x="2918" y="7282"/>
                  </a:cubicBezTo>
                  <a:lnTo>
                    <a:pt x="2525" y="6889"/>
                  </a:lnTo>
                  <a:cubicBezTo>
                    <a:pt x="2372" y="6736"/>
                    <a:pt x="2372" y="6489"/>
                    <a:pt x="2525" y="6336"/>
                  </a:cubicBezTo>
                  <a:lnTo>
                    <a:pt x="3628" y="5232"/>
                  </a:lnTo>
                  <a:cubicBezTo>
                    <a:pt x="3705" y="5156"/>
                    <a:pt x="3805" y="5118"/>
                    <a:pt x="3905" y="5118"/>
                  </a:cubicBezTo>
                  <a:cubicBezTo>
                    <a:pt x="4005" y="5118"/>
                    <a:pt x="4105" y="5156"/>
                    <a:pt x="4181" y="5232"/>
                  </a:cubicBezTo>
                  <a:lnTo>
                    <a:pt x="4575" y="5626"/>
                  </a:lnTo>
                  <a:cubicBezTo>
                    <a:pt x="4868" y="5461"/>
                    <a:pt x="5175" y="5333"/>
                    <a:pt x="5495" y="5241"/>
                  </a:cubicBezTo>
                  <a:lnTo>
                    <a:pt x="5495" y="4687"/>
                  </a:lnTo>
                  <a:cubicBezTo>
                    <a:pt x="5495" y="4471"/>
                    <a:pt x="5670" y="4296"/>
                    <a:pt x="5886" y="4296"/>
                  </a:cubicBezTo>
                  <a:close/>
                  <a:moveTo>
                    <a:pt x="1173" y="1"/>
                  </a:moveTo>
                  <a:cubicBezTo>
                    <a:pt x="526" y="1"/>
                    <a:pt x="1" y="526"/>
                    <a:pt x="1" y="1173"/>
                  </a:cubicBezTo>
                  <a:lnTo>
                    <a:pt x="1" y="11327"/>
                  </a:lnTo>
                  <a:cubicBezTo>
                    <a:pt x="1" y="11543"/>
                    <a:pt x="176" y="11718"/>
                    <a:pt x="391" y="11718"/>
                  </a:cubicBezTo>
                  <a:lnTo>
                    <a:pt x="12941" y="11718"/>
                  </a:lnTo>
                  <a:cubicBezTo>
                    <a:pt x="13157" y="11718"/>
                    <a:pt x="13332" y="11543"/>
                    <a:pt x="13332" y="11327"/>
                  </a:cubicBezTo>
                  <a:lnTo>
                    <a:pt x="13332" y="4298"/>
                  </a:lnTo>
                  <a:cubicBezTo>
                    <a:pt x="13332" y="3650"/>
                    <a:pt x="12807" y="3125"/>
                    <a:pt x="12161" y="3125"/>
                  </a:cubicBezTo>
                  <a:lnTo>
                    <a:pt x="5495" y="3125"/>
                  </a:lnTo>
                  <a:lnTo>
                    <a:pt x="5495" y="1173"/>
                  </a:lnTo>
                  <a:cubicBezTo>
                    <a:pt x="5495" y="526"/>
                    <a:pt x="4970" y="1"/>
                    <a:pt x="4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56"/>
          <p:cNvGrpSpPr/>
          <p:nvPr/>
        </p:nvGrpSpPr>
        <p:grpSpPr>
          <a:xfrm>
            <a:off x="1537436" y="3890661"/>
            <a:ext cx="244166" cy="376791"/>
            <a:chOff x="1537436" y="3890661"/>
            <a:chExt cx="244166" cy="376791"/>
          </a:xfrm>
        </p:grpSpPr>
        <p:sp>
          <p:nvSpPr>
            <p:cNvPr id="717" name="Google Shape;717;p56"/>
            <p:cNvSpPr/>
            <p:nvPr/>
          </p:nvSpPr>
          <p:spPr>
            <a:xfrm>
              <a:off x="1559112" y="4045921"/>
              <a:ext cx="200816" cy="66241"/>
            </a:xfrm>
            <a:custGeom>
              <a:rect b="b" l="l" r="r" t="t"/>
              <a:pathLst>
                <a:path extrusionOk="0" h="2344" w="7106">
                  <a:moveTo>
                    <a:pt x="1209" y="1"/>
                  </a:moveTo>
                  <a:cubicBezTo>
                    <a:pt x="1062" y="1"/>
                    <a:pt x="926" y="84"/>
                    <a:pt x="861" y="217"/>
                  </a:cubicBezTo>
                  <a:lnTo>
                    <a:pt x="79" y="1778"/>
                  </a:lnTo>
                  <a:cubicBezTo>
                    <a:pt x="0" y="1934"/>
                    <a:pt x="34" y="2130"/>
                    <a:pt x="175" y="2251"/>
                  </a:cubicBezTo>
                  <a:cubicBezTo>
                    <a:pt x="247" y="2313"/>
                    <a:pt x="340" y="2344"/>
                    <a:pt x="435" y="2344"/>
                  </a:cubicBezTo>
                  <a:lnTo>
                    <a:pt x="6671" y="2344"/>
                  </a:lnTo>
                  <a:cubicBezTo>
                    <a:pt x="6766" y="2344"/>
                    <a:pt x="6859" y="2313"/>
                    <a:pt x="6931" y="2251"/>
                  </a:cubicBezTo>
                  <a:cubicBezTo>
                    <a:pt x="7072" y="2130"/>
                    <a:pt x="7106" y="1934"/>
                    <a:pt x="7027" y="1778"/>
                  </a:cubicBezTo>
                  <a:lnTo>
                    <a:pt x="6246" y="217"/>
                  </a:lnTo>
                  <a:cubicBezTo>
                    <a:pt x="6180" y="84"/>
                    <a:pt x="6044" y="1"/>
                    <a:pt x="5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1560186" y="4134234"/>
              <a:ext cx="198724" cy="66976"/>
            </a:xfrm>
            <a:custGeom>
              <a:rect b="b" l="l" r="r" t="t"/>
              <a:pathLst>
                <a:path extrusionOk="0" h="2370" w="7032">
                  <a:moveTo>
                    <a:pt x="391" y="0"/>
                  </a:moveTo>
                  <a:cubicBezTo>
                    <a:pt x="175" y="0"/>
                    <a:pt x="0" y="174"/>
                    <a:pt x="0" y="390"/>
                  </a:cubicBezTo>
                  <a:lnTo>
                    <a:pt x="0" y="1198"/>
                  </a:lnTo>
                  <a:cubicBezTo>
                    <a:pt x="0" y="1301"/>
                    <a:pt x="41" y="1400"/>
                    <a:pt x="114" y="1473"/>
                  </a:cubicBezTo>
                  <a:lnTo>
                    <a:pt x="896" y="2255"/>
                  </a:lnTo>
                  <a:cubicBezTo>
                    <a:pt x="969" y="2328"/>
                    <a:pt x="1068" y="2370"/>
                    <a:pt x="1171" y="2370"/>
                  </a:cubicBezTo>
                  <a:lnTo>
                    <a:pt x="5859" y="2370"/>
                  </a:lnTo>
                  <a:cubicBezTo>
                    <a:pt x="5963" y="2370"/>
                    <a:pt x="6062" y="2328"/>
                    <a:pt x="6135" y="2255"/>
                  </a:cubicBezTo>
                  <a:lnTo>
                    <a:pt x="6916" y="1473"/>
                  </a:lnTo>
                  <a:cubicBezTo>
                    <a:pt x="6989" y="1400"/>
                    <a:pt x="7031" y="1301"/>
                    <a:pt x="7031" y="1198"/>
                  </a:cubicBezTo>
                  <a:lnTo>
                    <a:pt x="7031" y="390"/>
                  </a:lnTo>
                  <a:cubicBezTo>
                    <a:pt x="7031" y="174"/>
                    <a:pt x="6856" y="0"/>
                    <a:pt x="6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1537436" y="4223225"/>
              <a:ext cx="244166" cy="44227"/>
            </a:xfrm>
            <a:custGeom>
              <a:rect b="b" l="l" r="r" t="t"/>
              <a:pathLst>
                <a:path extrusionOk="0" h="1565" w="8640">
                  <a:moveTo>
                    <a:pt x="2367" y="1"/>
                  </a:moveTo>
                  <a:lnTo>
                    <a:pt x="2367" y="783"/>
                  </a:lnTo>
                  <a:lnTo>
                    <a:pt x="425" y="783"/>
                  </a:lnTo>
                  <a:cubicBezTo>
                    <a:pt x="224" y="783"/>
                    <a:pt x="49" y="930"/>
                    <a:pt x="27" y="1130"/>
                  </a:cubicBezTo>
                  <a:cubicBezTo>
                    <a:pt x="0" y="1364"/>
                    <a:pt x="184" y="1564"/>
                    <a:pt x="415" y="1564"/>
                  </a:cubicBezTo>
                  <a:lnTo>
                    <a:pt x="8215" y="1564"/>
                  </a:lnTo>
                  <a:cubicBezTo>
                    <a:pt x="8417" y="1564"/>
                    <a:pt x="8593" y="1417"/>
                    <a:pt x="8614" y="1217"/>
                  </a:cubicBezTo>
                  <a:cubicBezTo>
                    <a:pt x="8640" y="981"/>
                    <a:pt x="8456" y="783"/>
                    <a:pt x="8226" y="783"/>
                  </a:cubicBezTo>
                  <a:lnTo>
                    <a:pt x="6273" y="783"/>
                  </a:lnTo>
                  <a:lnTo>
                    <a:pt x="6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1537436" y="3890661"/>
              <a:ext cx="244166" cy="133218"/>
            </a:xfrm>
            <a:custGeom>
              <a:rect b="b" l="l" r="r" t="t"/>
              <a:pathLst>
                <a:path extrusionOk="0" h="4714" w="8640">
                  <a:moveTo>
                    <a:pt x="425" y="1"/>
                  </a:moveTo>
                  <a:cubicBezTo>
                    <a:pt x="224" y="1"/>
                    <a:pt x="49" y="146"/>
                    <a:pt x="27" y="346"/>
                  </a:cubicBezTo>
                  <a:cubicBezTo>
                    <a:pt x="0" y="582"/>
                    <a:pt x="184" y="781"/>
                    <a:pt x="415" y="781"/>
                  </a:cubicBezTo>
                  <a:lnTo>
                    <a:pt x="2367" y="781"/>
                  </a:lnTo>
                  <a:lnTo>
                    <a:pt x="2367" y="3541"/>
                  </a:lnTo>
                  <a:cubicBezTo>
                    <a:pt x="2367" y="3757"/>
                    <a:pt x="2542" y="3932"/>
                    <a:pt x="2758" y="3932"/>
                  </a:cubicBezTo>
                  <a:lnTo>
                    <a:pt x="3149" y="3932"/>
                  </a:lnTo>
                  <a:lnTo>
                    <a:pt x="3149" y="4713"/>
                  </a:lnTo>
                  <a:lnTo>
                    <a:pt x="5492" y="4713"/>
                  </a:lnTo>
                  <a:lnTo>
                    <a:pt x="5492" y="3932"/>
                  </a:lnTo>
                  <a:lnTo>
                    <a:pt x="5882" y="3932"/>
                  </a:lnTo>
                  <a:cubicBezTo>
                    <a:pt x="6098" y="3932"/>
                    <a:pt x="6273" y="3757"/>
                    <a:pt x="6273" y="3541"/>
                  </a:cubicBezTo>
                  <a:lnTo>
                    <a:pt x="6273" y="3150"/>
                  </a:lnTo>
                  <a:lnTo>
                    <a:pt x="7055" y="3150"/>
                  </a:lnTo>
                  <a:lnTo>
                    <a:pt x="7055" y="3542"/>
                  </a:lnTo>
                  <a:cubicBezTo>
                    <a:pt x="7055" y="3710"/>
                    <a:pt x="7161" y="3865"/>
                    <a:pt x="7322" y="3913"/>
                  </a:cubicBezTo>
                  <a:cubicBezTo>
                    <a:pt x="7364" y="3925"/>
                    <a:pt x="7405" y="3931"/>
                    <a:pt x="7445" y="3931"/>
                  </a:cubicBezTo>
                  <a:cubicBezTo>
                    <a:pt x="7660" y="3931"/>
                    <a:pt x="7835" y="3757"/>
                    <a:pt x="7835" y="3541"/>
                  </a:cubicBezTo>
                  <a:lnTo>
                    <a:pt x="7835" y="1979"/>
                  </a:lnTo>
                  <a:cubicBezTo>
                    <a:pt x="7835" y="1810"/>
                    <a:pt x="7728" y="1657"/>
                    <a:pt x="7568" y="1607"/>
                  </a:cubicBezTo>
                  <a:cubicBezTo>
                    <a:pt x="7526" y="1595"/>
                    <a:pt x="7485" y="1589"/>
                    <a:pt x="7445" y="1589"/>
                  </a:cubicBezTo>
                  <a:cubicBezTo>
                    <a:pt x="7230" y="1589"/>
                    <a:pt x="7055" y="1764"/>
                    <a:pt x="7055" y="1979"/>
                  </a:cubicBezTo>
                  <a:lnTo>
                    <a:pt x="7055" y="2370"/>
                  </a:lnTo>
                  <a:lnTo>
                    <a:pt x="6273" y="2370"/>
                  </a:lnTo>
                  <a:lnTo>
                    <a:pt x="6273" y="781"/>
                  </a:lnTo>
                  <a:lnTo>
                    <a:pt x="8215" y="781"/>
                  </a:lnTo>
                  <a:cubicBezTo>
                    <a:pt x="8417" y="781"/>
                    <a:pt x="8593" y="633"/>
                    <a:pt x="8614" y="435"/>
                  </a:cubicBezTo>
                  <a:cubicBezTo>
                    <a:pt x="8640" y="199"/>
                    <a:pt x="8456" y="1"/>
                    <a:pt x="8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56"/>
          <p:cNvGrpSpPr/>
          <p:nvPr/>
        </p:nvGrpSpPr>
        <p:grpSpPr>
          <a:xfrm>
            <a:off x="4792819" y="2687124"/>
            <a:ext cx="331151" cy="376819"/>
            <a:chOff x="4792819" y="2687124"/>
            <a:chExt cx="331151" cy="376819"/>
          </a:xfrm>
        </p:grpSpPr>
        <p:sp>
          <p:nvSpPr>
            <p:cNvPr id="722" name="Google Shape;722;p56"/>
            <p:cNvSpPr/>
            <p:nvPr/>
          </p:nvSpPr>
          <p:spPr>
            <a:xfrm>
              <a:off x="4881103" y="2687124"/>
              <a:ext cx="176653" cy="111175"/>
            </a:xfrm>
            <a:custGeom>
              <a:rect b="b" l="l" r="r" t="t"/>
              <a:pathLst>
                <a:path extrusionOk="0" h="3934" w="6251">
                  <a:moveTo>
                    <a:pt x="405" y="0"/>
                  </a:moveTo>
                  <a:cubicBezTo>
                    <a:pt x="182" y="0"/>
                    <a:pt x="1" y="181"/>
                    <a:pt x="1" y="404"/>
                  </a:cubicBezTo>
                  <a:lnTo>
                    <a:pt x="1" y="3698"/>
                  </a:lnTo>
                  <a:cubicBezTo>
                    <a:pt x="1" y="3720"/>
                    <a:pt x="9" y="3742"/>
                    <a:pt x="24" y="3758"/>
                  </a:cubicBezTo>
                  <a:cubicBezTo>
                    <a:pt x="144" y="3882"/>
                    <a:pt x="274" y="3933"/>
                    <a:pt x="391" y="3933"/>
                  </a:cubicBezTo>
                  <a:cubicBezTo>
                    <a:pt x="607" y="3933"/>
                    <a:pt x="782" y="3758"/>
                    <a:pt x="782" y="3542"/>
                  </a:cubicBezTo>
                  <a:cubicBezTo>
                    <a:pt x="782" y="2896"/>
                    <a:pt x="1308" y="2371"/>
                    <a:pt x="1954" y="2371"/>
                  </a:cubicBezTo>
                  <a:cubicBezTo>
                    <a:pt x="2083" y="2371"/>
                    <a:pt x="2217" y="2392"/>
                    <a:pt x="2353" y="2437"/>
                  </a:cubicBezTo>
                  <a:cubicBezTo>
                    <a:pt x="2399" y="2453"/>
                    <a:pt x="2423" y="2507"/>
                    <a:pt x="2399" y="2551"/>
                  </a:cubicBezTo>
                  <a:cubicBezTo>
                    <a:pt x="2239" y="2851"/>
                    <a:pt x="2452" y="3151"/>
                    <a:pt x="2735" y="3151"/>
                  </a:cubicBezTo>
                  <a:lnTo>
                    <a:pt x="6170" y="3151"/>
                  </a:lnTo>
                  <a:cubicBezTo>
                    <a:pt x="6214" y="3151"/>
                    <a:pt x="6250" y="3116"/>
                    <a:pt x="6250" y="3071"/>
                  </a:cubicBezTo>
                  <a:lnTo>
                    <a:pt x="6250" y="82"/>
                  </a:lnTo>
                  <a:cubicBezTo>
                    <a:pt x="6250" y="37"/>
                    <a:pt x="6214" y="0"/>
                    <a:pt x="6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5079771" y="2687124"/>
              <a:ext cx="44199" cy="89104"/>
            </a:xfrm>
            <a:custGeom>
              <a:rect b="b" l="l" r="r" t="t"/>
              <a:pathLst>
                <a:path extrusionOk="0" h="3153" w="1564">
                  <a:moveTo>
                    <a:pt x="1172" y="1"/>
                  </a:moveTo>
                  <a:cubicBezTo>
                    <a:pt x="957" y="1"/>
                    <a:pt x="782" y="176"/>
                    <a:pt x="782" y="391"/>
                  </a:cubicBezTo>
                  <a:lnTo>
                    <a:pt x="782" y="782"/>
                  </a:lnTo>
                  <a:lnTo>
                    <a:pt x="0" y="782"/>
                  </a:lnTo>
                  <a:lnTo>
                    <a:pt x="0" y="2371"/>
                  </a:lnTo>
                  <a:lnTo>
                    <a:pt x="782" y="2371"/>
                  </a:lnTo>
                  <a:lnTo>
                    <a:pt x="782" y="2762"/>
                  </a:lnTo>
                  <a:cubicBezTo>
                    <a:pt x="782" y="2931"/>
                    <a:pt x="888" y="3084"/>
                    <a:pt x="1050" y="3134"/>
                  </a:cubicBezTo>
                  <a:cubicBezTo>
                    <a:pt x="1092" y="3147"/>
                    <a:pt x="1133" y="3152"/>
                    <a:pt x="1173" y="3152"/>
                  </a:cubicBezTo>
                  <a:cubicBezTo>
                    <a:pt x="1389" y="3152"/>
                    <a:pt x="1563" y="2978"/>
                    <a:pt x="1563" y="2762"/>
                  </a:cubicBezTo>
                  <a:lnTo>
                    <a:pt x="1563" y="391"/>
                  </a:lnTo>
                  <a:cubicBezTo>
                    <a:pt x="1563" y="224"/>
                    <a:pt x="1457" y="69"/>
                    <a:pt x="1295" y="19"/>
                  </a:cubicBezTo>
                  <a:cubicBezTo>
                    <a:pt x="1253" y="7"/>
                    <a:pt x="1212"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4792819" y="2887290"/>
              <a:ext cx="44142" cy="154554"/>
            </a:xfrm>
            <a:custGeom>
              <a:rect b="b" l="l" r="r" t="t"/>
              <a:pathLst>
                <a:path extrusionOk="0" h="5469" w="1562">
                  <a:moveTo>
                    <a:pt x="391" y="1"/>
                  </a:moveTo>
                  <a:cubicBezTo>
                    <a:pt x="175" y="1"/>
                    <a:pt x="0" y="176"/>
                    <a:pt x="0" y="392"/>
                  </a:cubicBezTo>
                  <a:lnTo>
                    <a:pt x="0" y="5078"/>
                  </a:lnTo>
                  <a:cubicBezTo>
                    <a:pt x="0" y="5294"/>
                    <a:pt x="175" y="5469"/>
                    <a:pt x="391" y="5469"/>
                  </a:cubicBezTo>
                  <a:lnTo>
                    <a:pt x="1172" y="5469"/>
                  </a:lnTo>
                  <a:cubicBezTo>
                    <a:pt x="1387" y="5469"/>
                    <a:pt x="1562" y="5294"/>
                    <a:pt x="1562" y="5078"/>
                  </a:cubicBezTo>
                  <a:lnTo>
                    <a:pt x="1562" y="392"/>
                  </a:lnTo>
                  <a:cubicBezTo>
                    <a:pt x="1562" y="176"/>
                    <a:pt x="1388"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4990667" y="3030766"/>
              <a:ext cx="89952" cy="33177"/>
            </a:xfrm>
            <a:custGeom>
              <a:rect b="b" l="l" r="r" t="t"/>
              <a:pathLst>
                <a:path extrusionOk="0" h="1174" w="3183">
                  <a:moveTo>
                    <a:pt x="628" y="1"/>
                  </a:moveTo>
                  <a:cubicBezTo>
                    <a:pt x="323" y="1"/>
                    <a:pt x="58" y="230"/>
                    <a:pt x="31" y="533"/>
                  </a:cubicBezTo>
                  <a:cubicBezTo>
                    <a:pt x="1" y="882"/>
                    <a:pt x="274" y="1173"/>
                    <a:pt x="615" y="1173"/>
                  </a:cubicBezTo>
                  <a:lnTo>
                    <a:pt x="2555" y="1173"/>
                  </a:lnTo>
                  <a:cubicBezTo>
                    <a:pt x="2860" y="1173"/>
                    <a:pt x="3126" y="944"/>
                    <a:pt x="3152" y="640"/>
                  </a:cubicBezTo>
                  <a:cubicBezTo>
                    <a:pt x="3182" y="293"/>
                    <a:pt x="2910" y="1"/>
                    <a:pt x="2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6"/>
            <p:cNvSpPr/>
            <p:nvPr/>
          </p:nvSpPr>
          <p:spPr>
            <a:xfrm>
              <a:off x="4990667" y="2975602"/>
              <a:ext cx="89952" cy="33121"/>
            </a:xfrm>
            <a:custGeom>
              <a:rect b="b" l="l" r="r" t="t"/>
              <a:pathLst>
                <a:path extrusionOk="0" h="1172" w="3183">
                  <a:moveTo>
                    <a:pt x="615" y="1"/>
                  </a:moveTo>
                  <a:cubicBezTo>
                    <a:pt x="274" y="1"/>
                    <a:pt x="1" y="292"/>
                    <a:pt x="31" y="639"/>
                  </a:cubicBezTo>
                  <a:cubicBezTo>
                    <a:pt x="59" y="944"/>
                    <a:pt x="323" y="1171"/>
                    <a:pt x="628" y="1171"/>
                  </a:cubicBezTo>
                  <a:lnTo>
                    <a:pt x="2555" y="1171"/>
                  </a:lnTo>
                  <a:cubicBezTo>
                    <a:pt x="2860" y="1171"/>
                    <a:pt x="3126" y="944"/>
                    <a:pt x="3152" y="639"/>
                  </a:cubicBezTo>
                  <a:cubicBezTo>
                    <a:pt x="3182" y="292"/>
                    <a:pt x="2910" y="1"/>
                    <a:pt x="2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6"/>
            <p:cNvSpPr/>
            <p:nvPr/>
          </p:nvSpPr>
          <p:spPr>
            <a:xfrm>
              <a:off x="4859032" y="2865219"/>
              <a:ext cx="154554" cy="198724"/>
            </a:xfrm>
            <a:custGeom>
              <a:rect b="b" l="l" r="r" t="t"/>
              <a:pathLst>
                <a:path extrusionOk="0" h="7032" w="5469">
                  <a:moveTo>
                    <a:pt x="2734" y="0"/>
                  </a:moveTo>
                  <a:cubicBezTo>
                    <a:pt x="1789" y="0"/>
                    <a:pt x="1000" y="673"/>
                    <a:pt x="821" y="1563"/>
                  </a:cubicBezTo>
                  <a:lnTo>
                    <a:pt x="0" y="1563"/>
                  </a:lnTo>
                  <a:lnTo>
                    <a:pt x="0" y="5468"/>
                  </a:lnTo>
                  <a:lnTo>
                    <a:pt x="821" y="5468"/>
                  </a:lnTo>
                  <a:cubicBezTo>
                    <a:pt x="1000" y="6359"/>
                    <a:pt x="1789" y="7031"/>
                    <a:pt x="2734" y="7031"/>
                  </a:cubicBezTo>
                  <a:lnTo>
                    <a:pt x="4046" y="7031"/>
                  </a:lnTo>
                  <a:cubicBezTo>
                    <a:pt x="3960" y="6852"/>
                    <a:pt x="3906" y="6657"/>
                    <a:pt x="3906" y="6445"/>
                  </a:cubicBezTo>
                  <a:cubicBezTo>
                    <a:pt x="3906" y="6063"/>
                    <a:pt x="4062" y="5719"/>
                    <a:pt x="4321" y="5468"/>
                  </a:cubicBezTo>
                  <a:cubicBezTo>
                    <a:pt x="4062" y="5219"/>
                    <a:pt x="3906" y="4875"/>
                    <a:pt x="3906" y="4493"/>
                  </a:cubicBezTo>
                  <a:cubicBezTo>
                    <a:pt x="3906" y="4188"/>
                    <a:pt x="4007" y="3914"/>
                    <a:pt x="4179" y="3688"/>
                  </a:cubicBezTo>
                  <a:cubicBezTo>
                    <a:pt x="3922" y="3555"/>
                    <a:pt x="3695" y="3360"/>
                    <a:pt x="3516" y="3125"/>
                  </a:cubicBezTo>
                  <a:cubicBezTo>
                    <a:pt x="3157" y="3600"/>
                    <a:pt x="2599" y="3904"/>
                    <a:pt x="1961" y="3907"/>
                  </a:cubicBezTo>
                  <a:cubicBezTo>
                    <a:pt x="1756" y="3907"/>
                    <a:pt x="1578" y="3751"/>
                    <a:pt x="1563" y="3545"/>
                  </a:cubicBezTo>
                  <a:cubicBezTo>
                    <a:pt x="1547" y="3313"/>
                    <a:pt x="1725" y="3125"/>
                    <a:pt x="1954" y="3125"/>
                  </a:cubicBezTo>
                  <a:cubicBezTo>
                    <a:pt x="2600" y="3125"/>
                    <a:pt x="3122" y="2606"/>
                    <a:pt x="3125" y="1960"/>
                  </a:cubicBezTo>
                  <a:cubicBezTo>
                    <a:pt x="3126" y="1752"/>
                    <a:pt x="3288" y="1574"/>
                    <a:pt x="3497" y="1563"/>
                  </a:cubicBezTo>
                  <a:cubicBezTo>
                    <a:pt x="3503" y="1563"/>
                    <a:pt x="3509" y="1563"/>
                    <a:pt x="3516" y="1563"/>
                  </a:cubicBezTo>
                  <a:cubicBezTo>
                    <a:pt x="3734" y="1563"/>
                    <a:pt x="3906" y="1734"/>
                    <a:pt x="3906" y="1954"/>
                  </a:cubicBezTo>
                  <a:cubicBezTo>
                    <a:pt x="3906" y="2602"/>
                    <a:pt x="4430" y="3125"/>
                    <a:pt x="5078" y="3125"/>
                  </a:cubicBezTo>
                  <a:cubicBezTo>
                    <a:pt x="5081" y="3125"/>
                    <a:pt x="5083" y="3125"/>
                    <a:pt x="5086" y="3125"/>
                  </a:cubicBezTo>
                  <a:cubicBezTo>
                    <a:pt x="5299" y="3124"/>
                    <a:pt x="5468" y="2947"/>
                    <a:pt x="5468" y="2734"/>
                  </a:cubicBezTo>
                  <a:lnTo>
                    <a:pt x="5468" y="391"/>
                  </a:lnTo>
                  <a:cubicBezTo>
                    <a:pt x="5468" y="172"/>
                    <a:pt x="5297" y="0"/>
                    <a:pt x="5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6"/>
            <p:cNvSpPr/>
            <p:nvPr/>
          </p:nvSpPr>
          <p:spPr>
            <a:xfrm>
              <a:off x="5035629" y="2920439"/>
              <a:ext cx="44990" cy="33121"/>
            </a:xfrm>
            <a:custGeom>
              <a:rect b="b" l="l" r="r" t="t"/>
              <a:pathLst>
                <a:path extrusionOk="0" h="1172" w="1592">
                  <a:moveTo>
                    <a:pt x="1" y="0"/>
                  </a:moveTo>
                  <a:lnTo>
                    <a:pt x="1" y="1171"/>
                  </a:lnTo>
                  <a:lnTo>
                    <a:pt x="978" y="1171"/>
                  </a:lnTo>
                  <a:cubicBezTo>
                    <a:pt x="1319" y="1171"/>
                    <a:pt x="1591" y="879"/>
                    <a:pt x="1561" y="532"/>
                  </a:cubicBezTo>
                  <a:cubicBezTo>
                    <a:pt x="1535" y="228"/>
                    <a:pt x="1269" y="0"/>
                    <a:pt x="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6"/>
            <p:cNvSpPr/>
            <p:nvPr/>
          </p:nvSpPr>
          <p:spPr>
            <a:xfrm>
              <a:off x="5035629" y="2865219"/>
              <a:ext cx="44990" cy="33149"/>
            </a:xfrm>
            <a:custGeom>
              <a:rect b="b" l="l" r="r" t="t"/>
              <a:pathLst>
                <a:path extrusionOk="0" h="1173" w="1592">
                  <a:moveTo>
                    <a:pt x="1" y="0"/>
                  </a:moveTo>
                  <a:lnTo>
                    <a:pt x="1" y="1173"/>
                  </a:lnTo>
                  <a:lnTo>
                    <a:pt x="978" y="1173"/>
                  </a:lnTo>
                  <a:cubicBezTo>
                    <a:pt x="1319" y="1173"/>
                    <a:pt x="1591" y="881"/>
                    <a:pt x="1561" y="533"/>
                  </a:cubicBezTo>
                  <a:cubicBezTo>
                    <a:pt x="1535" y="229"/>
                    <a:pt x="1269" y="0"/>
                    <a:pt x="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6"/>
            <p:cNvSpPr/>
            <p:nvPr/>
          </p:nvSpPr>
          <p:spPr>
            <a:xfrm>
              <a:off x="4969416" y="2798242"/>
              <a:ext cx="66241" cy="44905"/>
            </a:xfrm>
            <a:custGeom>
              <a:rect b="b" l="l" r="r" t="t"/>
              <a:pathLst>
                <a:path extrusionOk="0" h="1589" w="2344">
                  <a:moveTo>
                    <a:pt x="0" y="1"/>
                  </a:moveTo>
                  <a:lnTo>
                    <a:pt x="0" y="1589"/>
                  </a:lnTo>
                  <a:lnTo>
                    <a:pt x="2344" y="1589"/>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56"/>
          <p:cNvGrpSpPr/>
          <p:nvPr/>
        </p:nvGrpSpPr>
        <p:grpSpPr>
          <a:xfrm>
            <a:off x="5609109" y="2687152"/>
            <a:ext cx="353250" cy="376791"/>
            <a:chOff x="5609109" y="2687152"/>
            <a:chExt cx="353250" cy="376791"/>
          </a:xfrm>
        </p:grpSpPr>
        <p:sp>
          <p:nvSpPr>
            <p:cNvPr id="732" name="Google Shape;732;p56"/>
            <p:cNvSpPr/>
            <p:nvPr/>
          </p:nvSpPr>
          <p:spPr>
            <a:xfrm>
              <a:off x="5609109" y="2687152"/>
              <a:ext cx="264881" cy="287743"/>
            </a:xfrm>
            <a:custGeom>
              <a:rect b="b" l="l" r="r" t="t"/>
              <a:pathLst>
                <a:path extrusionOk="0" h="10182" w="9373">
                  <a:moveTo>
                    <a:pt x="4296" y="1"/>
                  </a:moveTo>
                  <a:cubicBezTo>
                    <a:pt x="4081" y="1"/>
                    <a:pt x="3906" y="176"/>
                    <a:pt x="3906" y="392"/>
                  </a:cubicBezTo>
                  <a:lnTo>
                    <a:pt x="3906" y="971"/>
                  </a:lnTo>
                  <a:cubicBezTo>
                    <a:pt x="3587" y="1062"/>
                    <a:pt x="3279" y="1191"/>
                    <a:pt x="2986" y="1355"/>
                  </a:cubicBezTo>
                  <a:lnTo>
                    <a:pt x="2591" y="962"/>
                  </a:lnTo>
                  <a:cubicBezTo>
                    <a:pt x="2515" y="885"/>
                    <a:pt x="2416" y="847"/>
                    <a:pt x="2316" y="847"/>
                  </a:cubicBezTo>
                  <a:cubicBezTo>
                    <a:pt x="2216" y="847"/>
                    <a:pt x="2116" y="885"/>
                    <a:pt x="2040" y="962"/>
                  </a:cubicBezTo>
                  <a:lnTo>
                    <a:pt x="935" y="2066"/>
                  </a:lnTo>
                  <a:cubicBezTo>
                    <a:pt x="782" y="2219"/>
                    <a:pt x="782" y="2465"/>
                    <a:pt x="935" y="2618"/>
                  </a:cubicBezTo>
                  <a:lnTo>
                    <a:pt x="1328" y="3012"/>
                  </a:lnTo>
                  <a:cubicBezTo>
                    <a:pt x="1164" y="3305"/>
                    <a:pt x="1035" y="3613"/>
                    <a:pt x="945" y="3932"/>
                  </a:cubicBezTo>
                  <a:lnTo>
                    <a:pt x="391" y="3932"/>
                  </a:lnTo>
                  <a:cubicBezTo>
                    <a:pt x="175" y="3932"/>
                    <a:pt x="0" y="4107"/>
                    <a:pt x="0" y="4323"/>
                  </a:cubicBezTo>
                  <a:lnTo>
                    <a:pt x="0" y="5886"/>
                  </a:lnTo>
                  <a:cubicBezTo>
                    <a:pt x="0" y="6102"/>
                    <a:pt x="175" y="6275"/>
                    <a:pt x="391" y="6275"/>
                  </a:cubicBezTo>
                  <a:lnTo>
                    <a:pt x="945" y="6275"/>
                  </a:lnTo>
                  <a:cubicBezTo>
                    <a:pt x="1035" y="6594"/>
                    <a:pt x="1164" y="6902"/>
                    <a:pt x="1328" y="7195"/>
                  </a:cubicBezTo>
                  <a:lnTo>
                    <a:pt x="935" y="7590"/>
                  </a:lnTo>
                  <a:cubicBezTo>
                    <a:pt x="782" y="7742"/>
                    <a:pt x="782" y="7990"/>
                    <a:pt x="935" y="8141"/>
                  </a:cubicBezTo>
                  <a:lnTo>
                    <a:pt x="2040" y="9247"/>
                  </a:lnTo>
                  <a:cubicBezTo>
                    <a:pt x="2116" y="9323"/>
                    <a:pt x="2216" y="9360"/>
                    <a:pt x="2316" y="9360"/>
                  </a:cubicBezTo>
                  <a:cubicBezTo>
                    <a:pt x="2416" y="9360"/>
                    <a:pt x="2515" y="9323"/>
                    <a:pt x="2591" y="9247"/>
                  </a:cubicBezTo>
                  <a:lnTo>
                    <a:pt x="2986" y="8853"/>
                  </a:lnTo>
                  <a:cubicBezTo>
                    <a:pt x="3278" y="9018"/>
                    <a:pt x="3587" y="9146"/>
                    <a:pt x="3906" y="9236"/>
                  </a:cubicBezTo>
                  <a:lnTo>
                    <a:pt x="3906" y="9791"/>
                  </a:lnTo>
                  <a:cubicBezTo>
                    <a:pt x="3906" y="10006"/>
                    <a:pt x="4080" y="10181"/>
                    <a:pt x="4296" y="10181"/>
                  </a:cubicBezTo>
                  <a:lnTo>
                    <a:pt x="5468" y="10181"/>
                  </a:lnTo>
                  <a:lnTo>
                    <a:pt x="5468" y="7799"/>
                  </a:lnTo>
                  <a:cubicBezTo>
                    <a:pt x="5340" y="7818"/>
                    <a:pt x="5211" y="7838"/>
                    <a:pt x="5077" y="7838"/>
                  </a:cubicBezTo>
                  <a:cubicBezTo>
                    <a:pt x="3570" y="7838"/>
                    <a:pt x="2343" y="6612"/>
                    <a:pt x="2343" y="5104"/>
                  </a:cubicBezTo>
                  <a:cubicBezTo>
                    <a:pt x="2343" y="3597"/>
                    <a:pt x="3570" y="2370"/>
                    <a:pt x="5077" y="2370"/>
                  </a:cubicBezTo>
                  <a:cubicBezTo>
                    <a:pt x="6164" y="2370"/>
                    <a:pt x="7097" y="3012"/>
                    <a:pt x="7537" y="3932"/>
                  </a:cubicBezTo>
                  <a:lnTo>
                    <a:pt x="9211" y="3932"/>
                  </a:lnTo>
                  <a:cubicBezTo>
                    <a:pt x="9121" y="3613"/>
                    <a:pt x="8991" y="3305"/>
                    <a:pt x="8826" y="3012"/>
                  </a:cubicBezTo>
                  <a:lnTo>
                    <a:pt x="9220" y="2618"/>
                  </a:lnTo>
                  <a:cubicBezTo>
                    <a:pt x="9373" y="2465"/>
                    <a:pt x="9373" y="2219"/>
                    <a:pt x="9220" y="2066"/>
                  </a:cubicBezTo>
                  <a:lnTo>
                    <a:pt x="8116" y="962"/>
                  </a:lnTo>
                  <a:cubicBezTo>
                    <a:pt x="8039" y="885"/>
                    <a:pt x="7940" y="847"/>
                    <a:pt x="7840" y="847"/>
                  </a:cubicBezTo>
                  <a:cubicBezTo>
                    <a:pt x="7740" y="847"/>
                    <a:pt x="7640" y="885"/>
                    <a:pt x="7563" y="962"/>
                  </a:cubicBezTo>
                  <a:lnTo>
                    <a:pt x="7170" y="1355"/>
                  </a:lnTo>
                  <a:cubicBezTo>
                    <a:pt x="6877" y="1191"/>
                    <a:pt x="6569" y="1062"/>
                    <a:pt x="6250" y="971"/>
                  </a:cubicBezTo>
                  <a:lnTo>
                    <a:pt x="6250" y="392"/>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6"/>
            <p:cNvSpPr/>
            <p:nvPr/>
          </p:nvSpPr>
          <p:spPr>
            <a:xfrm>
              <a:off x="5785706" y="2820342"/>
              <a:ext cx="176653" cy="243601"/>
            </a:xfrm>
            <a:custGeom>
              <a:rect b="b" l="l" r="r" t="t"/>
              <a:pathLst>
                <a:path extrusionOk="0" h="8620" w="6251">
                  <a:moveTo>
                    <a:pt x="4685" y="2736"/>
                  </a:moveTo>
                  <a:cubicBezTo>
                    <a:pt x="4908" y="2736"/>
                    <a:pt x="5078" y="2940"/>
                    <a:pt x="5078" y="3125"/>
                  </a:cubicBezTo>
                  <a:lnTo>
                    <a:pt x="5078" y="3905"/>
                  </a:lnTo>
                  <a:cubicBezTo>
                    <a:pt x="5078" y="4121"/>
                    <a:pt x="4903" y="4296"/>
                    <a:pt x="4687" y="4296"/>
                  </a:cubicBezTo>
                  <a:cubicBezTo>
                    <a:pt x="4592" y="4296"/>
                    <a:pt x="4508" y="4258"/>
                    <a:pt x="4439" y="4201"/>
                  </a:cubicBezTo>
                  <a:lnTo>
                    <a:pt x="3450" y="5686"/>
                  </a:lnTo>
                  <a:cubicBezTo>
                    <a:pt x="3374" y="5800"/>
                    <a:pt x="3250" y="5859"/>
                    <a:pt x="3125" y="5859"/>
                  </a:cubicBezTo>
                  <a:cubicBezTo>
                    <a:pt x="3026" y="5859"/>
                    <a:pt x="2925" y="5821"/>
                    <a:pt x="2848" y="5744"/>
                  </a:cubicBezTo>
                  <a:lnTo>
                    <a:pt x="2344" y="5239"/>
                  </a:lnTo>
                  <a:lnTo>
                    <a:pt x="1839" y="5744"/>
                  </a:lnTo>
                  <a:cubicBezTo>
                    <a:pt x="1763" y="5820"/>
                    <a:pt x="1662" y="5859"/>
                    <a:pt x="1562" y="5859"/>
                  </a:cubicBezTo>
                  <a:cubicBezTo>
                    <a:pt x="1462" y="5859"/>
                    <a:pt x="1362" y="5820"/>
                    <a:pt x="1287" y="5744"/>
                  </a:cubicBezTo>
                  <a:cubicBezTo>
                    <a:pt x="1134" y="5592"/>
                    <a:pt x="1134" y="5344"/>
                    <a:pt x="1287" y="5193"/>
                  </a:cubicBezTo>
                  <a:lnTo>
                    <a:pt x="2068" y="4411"/>
                  </a:lnTo>
                  <a:cubicBezTo>
                    <a:pt x="2144" y="4335"/>
                    <a:pt x="2244" y="4296"/>
                    <a:pt x="2344" y="4296"/>
                  </a:cubicBezTo>
                  <a:cubicBezTo>
                    <a:pt x="2444" y="4296"/>
                    <a:pt x="2544" y="4335"/>
                    <a:pt x="2619" y="4411"/>
                  </a:cubicBezTo>
                  <a:lnTo>
                    <a:pt x="3064" y="4856"/>
                  </a:lnTo>
                  <a:lnTo>
                    <a:pt x="3834" y="3701"/>
                  </a:lnTo>
                  <a:cubicBezTo>
                    <a:pt x="3688" y="3673"/>
                    <a:pt x="3566" y="3567"/>
                    <a:pt x="3528" y="3414"/>
                  </a:cubicBezTo>
                  <a:cubicBezTo>
                    <a:pt x="3475" y="3205"/>
                    <a:pt x="3602" y="2994"/>
                    <a:pt x="3812" y="2941"/>
                  </a:cubicBezTo>
                  <a:lnTo>
                    <a:pt x="4592" y="2746"/>
                  </a:lnTo>
                  <a:lnTo>
                    <a:pt x="4599" y="2746"/>
                  </a:lnTo>
                  <a:cubicBezTo>
                    <a:pt x="4629" y="2739"/>
                    <a:pt x="4658" y="2736"/>
                    <a:pt x="4685" y="2736"/>
                  </a:cubicBezTo>
                  <a:close/>
                  <a:moveTo>
                    <a:pt x="4677" y="6639"/>
                  </a:moveTo>
                  <a:cubicBezTo>
                    <a:pt x="4878" y="6639"/>
                    <a:pt x="5054" y="6786"/>
                    <a:pt x="5076" y="6986"/>
                  </a:cubicBezTo>
                  <a:cubicBezTo>
                    <a:pt x="5101" y="7222"/>
                    <a:pt x="4917" y="7421"/>
                    <a:pt x="4687" y="7421"/>
                  </a:cubicBezTo>
                  <a:lnTo>
                    <a:pt x="1572" y="7421"/>
                  </a:lnTo>
                  <a:cubicBezTo>
                    <a:pt x="1373" y="7421"/>
                    <a:pt x="1196" y="7273"/>
                    <a:pt x="1174" y="7074"/>
                  </a:cubicBezTo>
                  <a:cubicBezTo>
                    <a:pt x="1150" y="6839"/>
                    <a:pt x="1332" y="6639"/>
                    <a:pt x="1562" y="6639"/>
                  </a:cubicBezTo>
                  <a:close/>
                  <a:moveTo>
                    <a:pt x="391" y="0"/>
                  </a:moveTo>
                  <a:cubicBezTo>
                    <a:pt x="176" y="0"/>
                    <a:pt x="1" y="175"/>
                    <a:pt x="1" y="391"/>
                  </a:cubicBezTo>
                  <a:lnTo>
                    <a:pt x="1" y="8229"/>
                  </a:lnTo>
                  <a:cubicBezTo>
                    <a:pt x="1" y="8444"/>
                    <a:pt x="176" y="8619"/>
                    <a:pt x="391" y="8619"/>
                  </a:cubicBezTo>
                  <a:lnTo>
                    <a:pt x="5859" y="8619"/>
                  </a:lnTo>
                  <a:cubicBezTo>
                    <a:pt x="6075" y="8619"/>
                    <a:pt x="6250" y="8444"/>
                    <a:pt x="6250" y="8229"/>
                  </a:cubicBezTo>
                  <a:lnTo>
                    <a:pt x="6250" y="1953"/>
                  </a:lnTo>
                  <a:lnTo>
                    <a:pt x="4687" y="1953"/>
                  </a:lnTo>
                  <a:cubicBezTo>
                    <a:pt x="4471" y="1953"/>
                    <a:pt x="4296" y="1778"/>
                    <a:pt x="4296" y="1562"/>
                  </a:cubicBezTo>
                  <a:lnTo>
                    <a:pt x="4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6"/>
            <p:cNvSpPr/>
            <p:nvPr/>
          </p:nvSpPr>
          <p:spPr>
            <a:xfrm>
              <a:off x="5929182" y="2821896"/>
              <a:ext cx="31595" cy="31595"/>
            </a:xfrm>
            <a:custGeom>
              <a:rect b="b" l="l" r="r" t="t"/>
              <a:pathLst>
                <a:path extrusionOk="0" h="1118" w="1118">
                  <a:moveTo>
                    <a:pt x="1" y="1"/>
                  </a:moveTo>
                  <a:lnTo>
                    <a:pt x="1" y="1118"/>
                  </a:lnTo>
                  <a:lnTo>
                    <a:pt x="1118" y="1118"/>
                  </a:lnTo>
                  <a:cubicBezTo>
                    <a:pt x="975" y="571"/>
                    <a:pt x="548" y="14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56"/>
          <p:cNvGrpSpPr/>
          <p:nvPr/>
        </p:nvGrpSpPr>
        <p:grpSpPr>
          <a:xfrm>
            <a:off x="3976500" y="2687152"/>
            <a:ext cx="376791" cy="287009"/>
            <a:chOff x="3976500" y="2687152"/>
            <a:chExt cx="376791" cy="287009"/>
          </a:xfrm>
        </p:grpSpPr>
        <p:sp>
          <p:nvSpPr>
            <p:cNvPr id="736" name="Google Shape;736;p56"/>
            <p:cNvSpPr/>
            <p:nvPr/>
          </p:nvSpPr>
          <p:spPr>
            <a:xfrm>
              <a:off x="4028442" y="2687152"/>
              <a:ext cx="272935" cy="66270"/>
            </a:xfrm>
            <a:custGeom>
              <a:rect b="b" l="l" r="r" t="t"/>
              <a:pathLst>
                <a:path extrusionOk="0" h="2345" w="9658">
                  <a:moveTo>
                    <a:pt x="1505" y="1"/>
                  </a:moveTo>
                  <a:cubicBezTo>
                    <a:pt x="968" y="1"/>
                    <a:pt x="502" y="364"/>
                    <a:pt x="369" y="884"/>
                  </a:cubicBezTo>
                  <a:lnTo>
                    <a:pt x="0" y="2344"/>
                  </a:lnTo>
                  <a:lnTo>
                    <a:pt x="9657" y="2344"/>
                  </a:lnTo>
                  <a:lnTo>
                    <a:pt x="9288" y="884"/>
                  </a:lnTo>
                  <a:cubicBezTo>
                    <a:pt x="9157" y="364"/>
                    <a:pt x="8689" y="1"/>
                    <a:pt x="8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6"/>
            <p:cNvSpPr/>
            <p:nvPr/>
          </p:nvSpPr>
          <p:spPr>
            <a:xfrm>
              <a:off x="4009649" y="2952033"/>
              <a:ext cx="77291" cy="22128"/>
            </a:xfrm>
            <a:custGeom>
              <a:rect b="b" l="l" r="r" t="t"/>
              <a:pathLst>
                <a:path extrusionOk="0" h="783" w="2735">
                  <a:moveTo>
                    <a:pt x="0" y="1"/>
                  </a:moveTo>
                  <a:lnTo>
                    <a:pt x="0" y="391"/>
                  </a:lnTo>
                  <a:cubicBezTo>
                    <a:pt x="0" y="607"/>
                    <a:pt x="175" y="782"/>
                    <a:pt x="390" y="782"/>
                  </a:cubicBezTo>
                  <a:lnTo>
                    <a:pt x="2343" y="782"/>
                  </a:lnTo>
                  <a:cubicBezTo>
                    <a:pt x="2559" y="782"/>
                    <a:pt x="2734" y="607"/>
                    <a:pt x="2734" y="391"/>
                  </a:cubicBezTo>
                  <a:lnTo>
                    <a:pt x="2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6"/>
            <p:cNvSpPr/>
            <p:nvPr/>
          </p:nvSpPr>
          <p:spPr>
            <a:xfrm>
              <a:off x="4242879" y="2952033"/>
              <a:ext cx="77319" cy="22128"/>
            </a:xfrm>
            <a:custGeom>
              <a:rect b="b" l="l" r="r" t="t"/>
              <a:pathLst>
                <a:path extrusionOk="0" h="783" w="2736">
                  <a:moveTo>
                    <a:pt x="0" y="1"/>
                  </a:moveTo>
                  <a:lnTo>
                    <a:pt x="0" y="391"/>
                  </a:lnTo>
                  <a:cubicBezTo>
                    <a:pt x="0" y="607"/>
                    <a:pt x="175" y="782"/>
                    <a:pt x="391" y="782"/>
                  </a:cubicBezTo>
                  <a:lnTo>
                    <a:pt x="2345" y="782"/>
                  </a:lnTo>
                  <a:cubicBezTo>
                    <a:pt x="2561" y="782"/>
                    <a:pt x="2735" y="607"/>
                    <a:pt x="2735" y="391"/>
                  </a:cubicBezTo>
                  <a:lnTo>
                    <a:pt x="27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p:nvPr/>
          </p:nvSpPr>
          <p:spPr>
            <a:xfrm>
              <a:off x="4131026" y="2896870"/>
              <a:ext cx="67739" cy="33149"/>
            </a:xfrm>
            <a:custGeom>
              <a:rect b="b" l="l" r="r" t="t"/>
              <a:pathLst>
                <a:path extrusionOk="0" h="1173" w="2397">
                  <a:moveTo>
                    <a:pt x="1" y="0"/>
                  </a:moveTo>
                  <a:lnTo>
                    <a:pt x="1" y="1172"/>
                  </a:lnTo>
                  <a:lnTo>
                    <a:pt x="2396" y="1172"/>
                  </a:lnTo>
                  <a:lnTo>
                    <a:pt x="23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6"/>
            <p:cNvSpPr/>
            <p:nvPr/>
          </p:nvSpPr>
          <p:spPr>
            <a:xfrm>
              <a:off x="4042742" y="2841678"/>
              <a:ext cx="22099" cy="22071"/>
            </a:xfrm>
            <a:custGeom>
              <a:rect b="b" l="l" r="r" t="t"/>
              <a:pathLst>
                <a:path extrusionOk="0" h="781" w="782">
                  <a:moveTo>
                    <a:pt x="391" y="1"/>
                  </a:moveTo>
                  <a:cubicBezTo>
                    <a:pt x="175" y="1"/>
                    <a:pt x="0" y="174"/>
                    <a:pt x="0" y="390"/>
                  </a:cubicBezTo>
                  <a:cubicBezTo>
                    <a:pt x="0" y="606"/>
                    <a:pt x="175" y="781"/>
                    <a:pt x="391" y="781"/>
                  </a:cubicBezTo>
                  <a:cubicBezTo>
                    <a:pt x="607" y="781"/>
                    <a:pt x="782" y="606"/>
                    <a:pt x="782" y="390"/>
                  </a:cubicBezTo>
                  <a:cubicBezTo>
                    <a:pt x="782" y="174"/>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6"/>
            <p:cNvSpPr/>
            <p:nvPr/>
          </p:nvSpPr>
          <p:spPr>
            <a:xfrm>
              <a:off x="4131026" y="2841678"/>
              <a:ext cx="67739" cy="33121"/>
            </a:xfrm>
            <a:custGeom>
              <a:rect b="b" l="l" r="r" t="t"/>
              <a:pathLst>
                <a:path extrusionOk="0" h="1172" w="2397">
                  <a:moveTo>
                    <a:pt x="1" y="1"/>
                  </a:moveTo>
                  <a:lnTo>
                    <a:pt x="1" y="1172"/>
                  </a:lnTo>
                  <a:lnTo>
                    <a:pt x="2396" y="1172"/>
                  </a:lnTo>
                  <a:lnTo>
                    <a:pt x="23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6"/>
            <p:cNvSpPr/>
            <p:nvPr/>
          </p:nvSpPr>
          <p:spPr>
            <a:xfrm>
              <a:off x="4264950" y="2841678"/>
              <a:ext cx="22128" cy="22071"/>
            </a:xfrm>
            <a:custGeom>
              <a:rect b="b" l="l" r="r" t="t"/>
              <a:pathLst>
                <a:path extrusionOk="0" h="781" w="783">
                  <a:moveTo>
                    <a:pt x="391" y="1"/>
                  </a:moveTo>
                  <a:cubicBezTo>
                    <a:pt x="176" y="1"/>
                    <a:pt x="1" y="174"/>
                    <a:pt x="1" y="390"/>
                  </a:cubicBezTo>
                  <a:cubicBezTo>
                    <a:pt x="1" y="606"/>
                    <a:pt x="176" y="781"/>
                    <a:pt x="391" y="781"/>
                  </a:cubicBezTo>
                  <a:cubicBezTo>
                    <a:pt x="607" y="781"/>
                    <a:pt x="782" y="606"/>
                    <a:pt x="782" y="390"/>
                  </a:cubicBezTo>
                  <a:cubicBezTo>
                    <a:pt x="782" y="174"/>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6"/>
            <p:cNvSpPr/>
            <p:nvPr/>
          </p:nvSpPr>
          <p:spPr>
            <a:xfrm>
              <a:off x="3976500" y="2775465"/>
              <a:ext cx="376791" cy="154554"/>
            </a:xfrm>
            <a:custGeom>
              <a:rect b="b" l="l" r="r" t="t"/>
              <a:pathLst>
                <a:path extrusionOk="0" h="5469" w="13333">
                  <a:moveTo>
                    <a:pt x="2735" y="1562"/>
                  </a:moveTo>
                  <a:cubicBezTo>
                    <a:pt x="3381" y="1562"/>
                    <a:pt x="3907" y="2087"/>
                    <a:pt x="3907" y="2733"/>
                  </a:cubicBezTo>
                  <a:cubicBezTo>
                    <a:pt x="3907" y="3380"/>
                    <a:pt x="3381" y="3905"/>
                    <a:pt x="2735" y="3905"/>
                  </a:cubicBezTo>
                  <a:cubicBezTo>
                    <a:pt x="2089" y="3905"/>
                    <a:pt x="1563" y="3380"/>
                    <a:pt x="1563" y="2733"/>
                  </a:cubicBezTo>
                  <a:cubicBezTo>
                    <a:pt x="1563" y="2087"/>
                    <a:pt x="2089" y="1562"/>
                    <a:pt x="2735" y="1562"/>
                  </a:cubicBezTo>
                  <a:close/>
                  <a:moveTo>
                    <a:pt x="10598" y="1562"/>
                  </a:moveTo>
                  <a:cubicBezTo>
                    <a:pt x="11244" y="1562"/>
                    <a:pt x="11771" y="2087"/>
                    <a:pt x="11771" y="2733"/>
                  </a:cubicBezTo>
                  <a:cubicBezTo>
                    <a:pt x="11771" y="3380"/>
                    <a:pt x="11244" y="3905"/>
                    <a:pt x="10598" y="3905"/>
                  </a:cubicBezTo>
                  <a:cubicBezTo>
                    <a:pt x="9952" y="3905"/>
                    <a:pt x="9428" y="3380"/>
                    <a:pt x="9428" y="2733"/>
                  </a:cubicBezTo>
                  <a:cubicBezTo>
                    <a:pt x="9428" y="2087"/>
                    <a:pt x="9952" y="1562"/>
                    <a:pt x="10598" y="1562"/>
                  </a:cubicBezTo>
                  <a:close/>
                  <a:moveTo>
                    <a:pt x="1172" y="1"/>
                  </a:moveTo>
                  <a:cubicBezTo>
                    <a:pt x="526" y="1"/>
                    <a:pt x="1" y="524"/>
                    <a:pt x="1" y="1171"/>
                  </a:cubicBezTo>
                  <a:lnTo>
                    <a:pt x="1" y="4296"/>
                  </a:lnTo>
                  <a:cubicBezTo>
                    <a:pt x="1" y="4944"/>
                    <a:pt x="526" y="5468"/>
                    <a:pt x="1172" y="5468"/>
                  </a:cubicBezTo>
                  <a:lnTo>
                    <a:pt x="4687" y="5468"/>
                  </a:lnTo>
                  <a:lnTo>
                    <a:pt x="4687" y="1953"/>
                  </a:lnTo>
                  <a:cubicBezTo>
                    <a:pt x="4687" y="1737"/>
                    <a:pt x="4862" y="1562"/>
                    <a:pt x="5078" y="1562"/>
                  </a:cubicBezTo>
                  <a:lnTo>
                    <a:pt x="8255" y="1562"/>
                  </a:lnTo>
                  <a:cubicBezTo>
                    <a:pt x="8471" y="1562"/>
                    <a:pt x="8646" y="1737"/>
                    <a:pt x="8646" y="1953"/>
                  </a:cubicBezTo>
                  <a:lnTo>
                    <a:pt x="8646" y="5468"/>
                  </a:lnTo>
                  <a:lnTo>
                    <a:pt x="12161" y="5468"/>
                  </a:lnTo>
                  <a:cubicBezTo>
                    <a:pt x="12809" y="5468"/>
                    <a:pt x="13332" y="4944"/>
                    <a:pt x="13332" y="4296"/>
                  </a:cubicBezTo>
                  <a:lnTo>
                    <a:pt x="13332" y="1171"/>
                  </a:lnTo>
                  <a:cubicBezTo>
                    <a:pt x="13332" y="524"/>
                    <a:pt x="12807" y="1"/>
                    <a:pt x="12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56"/>
          <p:cNvGrpSpPr/>
          <p:nvPr/>
        </p:nvGrpSpPr>
        <p:grpSpPr>
          <a:xfrm>
            <a:off x="3170695" y="2687294"/>
            <a:ext cx="331151" cy="376649"/>
            <a:chOff x="3170695" y="2687294"/>
            <a:chExt cx="331151" cy="376649"/>
          </a:xfrm>
        </p:grpSpPr>
        <p:sp>
          <p:nvSpPr>
            <p:cNvPr id="745" name="Google Shape;745;p56"/>
            <p:cNvSpPr/>
            <p:nvPr/>
          </p:nvSpPr>
          <p:spPr>
            <a:xfrm>
              <a:off x="3170695" y="2853462"/>
              <a:ext cx="331151" cy="55248"/>
            </a:xfrm>
            <a:custGeom>
              <a:rect b="b" l="l" r="r" t="t"/>
              <a:pathLst>
                <a:path extrusionOk="0" h="1955" w="11718">
                  <a:moveTo>
                    <a:pt x="388" y="1"/>
                  </a:moveTo>
                  <a:cubicBezTo>
                    <a:pt x="174" y="1"/>
                    <a:pt x="0" y="175"/>
                    <a:pt x="0" y="392"/>
                  </a:cubicBezTo>
                  <a:lnTo>
                    <a:pt x="0" y="781"/>
                  </a:lnTo>
                  <a:cubicBezTo>
                    <a:pt x="0" y="956"/>
                    <a:pt x="115" y="1109"/>
                    <a:pt x="283" y="1157"/>
                  </a:cubicBezTo>
                  <a:cubicBezTo>
                    <a:pt x="397" y="1191"/>
                    <a:pt x="3101" y="1955"/>
                    <a:pt x="5859" y="1955"/>
                  </a:cubicBezTo>
                  <a:cubicBezTo>
                    <a:pt x="8616" y="1955"/>
                    <a:pt x="11321" y="1191"/>
                    <a:pt x="11435" y="1157"/>
                  </a:cubicBezTo>
                  <a:cubicBezTo>
                    <a:pt x="11602" y="1109"/>
                    <a:pt x="11717" y="956"/>
                    <a:pt x="11717" y="781"/>
                  </a:cubicBezTo>
                  <a:lnTo>
                    <a:pt x="11717" y="392"/>
                  </a:lnTo>
                  <a:cubicBezTo>
                    <a:pt x="11717" y="176"/>
                    <a:pt x="11542" y="1"/>
                    <a:pt x="11327" y="1"/>
                  </a:cubicBezTo>
                  <a:lnTo>
                    <a:pt x="391" y="1"/>
                  </a:lnTo>
                  <a:cubicBezTo>
                    <a:pt x="390" y="1"/>
                    <a:pt x="389"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6"/>
            <p:cNvSpPr/>
            <p:nvPr/>
          </p:nvSpPr>
          <p:spPr>
            <a:xfrm>
              <a:off x="3192738" y="2912469"/>
              <a:ext cx="287009" cy="151474"/>
            </a:xfrm>
            <a:custGeom>
              <a:rect b="b" l="l" r="r" t="t"/>
              <a:pathLst>
                <a:path extrusionOk="0" h="5360" w="10156">
                  <a:moveTo>
                    <a:pt x="0" y="1"/>
                  </a:moveTo>
                  <a:lnTo>
                    <a:pt x="0" y="1036"/>
                  </a:lnTo>
                  <a:cubicBezTo>
                    <a:pt x="0" y="1252"/>
                    <a:pt x="175" y="1427"/>
                    <a:pt x="391" y="1427"/>
                  </a:cubicBezTo>
                  <a:lnTo>
                    <a:pt x="945" y="1427"/>
                  </a:lnTo>
                  <a:cubicBezTo>
                    <a:pt x="1035" y="1746"/>
                    <a:pt x="1164" y="2054"/>
                    <a:pt x="1330" y="2347"/>
                  </a:cubicBezTo>
                  <a:lnTo>
                    <a:pt x="936" y="2741"/>
                  </a:lnTo>
                  <a:cubicBezTo>
                    <a:pt x="783" y="2894"/>
                    <a:pt x="783" y="3142"/>
                    <a:pt x="936" y="3293"/>
                  </a:cubicBezTo>
                  <a:lnTo>
                    <a:pt x="2040" y="4398"/>
                  </a:lnTo>
                  <a:cubicBezTo>
                    <a:pt x="2117" y="4474"/>
                    <a:pt x="2216" y="4512"/>
                    <a:pt x="2316" y="4512"/>
                  </a:cubicBezTo>
                  <a:cubicBezTo>
                    <a:pt x="2416" y="4512"/>
                    <a:pt x="2516" y="4474"/>
                    <a:pt x="2593" y="4398"/>
                  </a:cubicBezTo>
                  <a:lnTo>
                    <a:pt x="2986" y="4003"/>
                  </a:lnTo>
                  <a:cubicBezTo>
                    <a:pt x="3279" y="4169"/>
                    <a:pt x="3587" y="4298"/>
                    <a:pt x="3906" y="4388"/>
                  </a:cubicBezTo>
                  <a:lnTo>
                    <a:pt x="3906" y="4969"/>
                  </a:lnTo>
                  <a:cubicBezTo>
                    <a:pt x="3906" y="5184"/>
                    <a:pt x="4081" y="5359"/>
                    <a:pt x="4297" y="5359"/>
                  </a:cubicBezTo>
                  <a:lnTo>
                    <a:pt x="5859" y="5359"/>
                  </a:lnTo>
                  <a:cubicBezTo>
                    <a:pt x="6075" y="5359"/>
                    <a:pt x="6250" y="5184"/>
                    <a:pt x="6250" y="4969"/>
                  </a:cubicBezTo>
                  <a:lnTo>
                    <a:pt x="6250" y="4388"/>
                  </a:lnTo>
                  <a:cubicBezTo>
                    <a:pt x="6569" y="4298"/>
                    <a:pt x="6877" y="4169"/>
                    <a:pt x="7170" y="4003"/>
                  </a:cubicBezTo>
                  <a:lnTo>
                    <a:pt x="7563" y="4398"/>
                  </a:lnTo>
                  <a:cubicBezTo>
                    <a:pt x="7640" y="4474"/>
                    <a:pt x="7740" y="4512"/>
                    <a:pt x="7840" y="4512"/>
                  </a:cubicBezTo>
                  <a:cubicBezTo>
                    <a:pt x="7940" y="4512"/>
                    <a:pt x="8040" y="4474"/>
                    <a:pt x="8116" y="4398"/>
                  </a:cubicBezTo>
                  <a:lnTo>
                    <a:pt x="9221" y="3293"/>
                  </a:lnTo>
                  <a:cubicBezTo>
                    <a:pt x="9373" y="3142"/>
                    <a:pt x="9373" y="2894"/>
                    <a:pt x="9221" y="2741"/>
                  </a:cubicBezTo>
                  <a:lnTo>
                    <a:pt x="8826" y="2347"/>
                  </a:lnTo>
                  <a:cubicBezTo>
                    <a:pt x="8992" y="2054"/>
                    <a:pt x="9121" y="1746"/>
                    <a:pt x="9211" y="1427"/>
                  </a:cubicBezTo>
                  <a:lnTo>
                    <a:pt x="9765" y="1427"/>
                  </a:lnTo>
                  <a:cubicBezTo>
                    <a:pt x="9981" y="1427"/>
                    <a:pt x="10156" y="1252"/>
                    <a:pt x="10156" y="1036"/>
                  </a:cubicBezTo>
                  <a:lnTo>
                    <a:pt x="10156" y="1"/>
                  </a:lnTo>
                  <a:cubicBezTo>
                    <a:pt x="9602" y="131"/>
                    <a:pt x="8766" y="307"/>
                    <a:pt x="7794" y="443"/>
                  </a:cubicBezTo>
                  <a:cubicBezTo>
                    <a:pt x="7696" y="1861"/>
                    <a:pt x="6522" y="2990"/>
                    <a:pt x="5079" y="2990"/>
                  </a:cubicBezTo>
                  <a:cubicBezTo>
                    <a:pt x="3635" y="2990"/>
                    <a:pt x="2461" y="1861"/>
                    <a:pt x="2364" y="443"/>
                  </a:cubicBezTo>
                  <a:cubicBezTo>
                    <a:pt x="1390" y="307"/>
                    <a:pt x="556" y="13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6"/>
            <p:cNvSpPr/>
            <p:nvPr/>
          </p:nvSpPr>
          <p:spPr>
            <a:xfrm>
              <a:off x="3194914" y="2687294"/>
              <a:ext cx="282939" cy="144126"/>
            </a:xfrm>
            <a:custGeom>
              <a:rect b="b" l="l" r="r" t="t"/>
              <a:pathLst>
                <a:path extrusionOk="0" h="5100" w="10012">
                  <a:moveTo>
                    <a:pt x="5006" y="1"/>
                  </a:moveTo>
                  <a:cubicBezTo>
                    <a:pt x="4490" y="1"/>
                    <a:pt x="3974" y="69"/>
                    <a:pt x="3472" y="204"/>
                  </a:cubicBezTo>
                  <a:cubicBezTo>
                    <a:pt x="3245" y="267"/>
                    <a:pt x="3132" y="530"/>
                    <a:pt x="3230" y="745"/>
                  </a:cubicBezTo>
                  <a:lnTo>
                    <a:pt x="4580" y="3765"/>
                  </a:lnTo>
                  <a:cubicBezTo>
                    <a:pt x="4669" y="3962"/>
                    <a:pt x="4582" y="4194"/>
                    <a:pt x="4385" y="4283"/>
                  </a:cubicBezTo>
                  <a:cubicBezTo>
                    <a:pt x="4333" y="4306"/>
                    <a:pt x="4279" y="4317"/>
                    <a:pt x="4225" y="4317"/>
                  </a:cubicBezTo>
                  <a:cubicBezTo>
                    <a:pt x="4076" y="4317"/>
                    <a:pt x="3933" y="4231"/>
                    <a:pt x="3869" y="4087"/>
                  </a:cubicBezTo>
                  <a:lnTo>
                    <a:pt x="2648" y="1356"/>
                  </a:lnTo>
                  <a:cubicBezTo>
                    <a:pt x="1253" y="2090"/>
                    <a:pt x="251" y="3482"/>
                    <a:pt x="0" y="5099"/>
                  </a:cubicBezTo>
                  <a:lnTo>
                    <a:pt x="10012" y="5099"/>
                  </a:lnTo>
                  <a:cubicBezTo>
                    <a:pt x="9761" y="3482"/>
                    <a:pt x="8759" y="2090"/>
                    <a:pt x="7364" y="1356"/>
                  </a:cubicBezTo>
                  <a:lnTo>
                    <a:pt x="6143" y="4087"/>
                  </a:lnTo>
                  <a:cubicBezTo>
                    <a:pt x="6079" y="4232"/>
                    <a:pt x="5937" y="4317"/>
                    <a:pt x="5788" y="4317"/>
                  </a:cubicBezTo>
                  <a:cubicBezTo>
                    <a:pt x="5734" y="4317"/>
                    <a:pt x="5680" y="4306"/>
                    <a:pt x="5627" y="4283"/>
                  </a:cubicBezTo>
                  <a:cubicBezTo>
                    <a:pt x="5430" y="4194"/>
                    <a:pt x="5343" y="3962"/>
                    <a:pt x="5432" y="3765"/>
                  </a:cubicBezTo>
                  <a:lnTo>
                    <a:pt x="6782" y="745"/>
                  </a:lnTo>
                  <a:cubicBezTo>
                    <a:pt x="6880" y="530"/>
                    <a:pt x="6768" y="267"/>
                    <a:pt x="6540" y="204"/>
                  </a:cubicBezTo>
                  <a:cubicBezTo>
                    <a:pt x="6038" y="69"/>
                    <a:pt x="5522" y="1"/>
                    <a:pt x="5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56"/>
          <p:cNvSpPr/>
          <p:nvPr/>
        </p:nvSpPr>
        <p:spPr>
          <a:xfrm>
            <a:off x="721146" y="3890633"/>
            <a:ext cx="378091" cy="287065"/>
          </a:xfrm>
          <a:custGeom>
            <a:rect b="b" l="l" r="r" t="t"/>
            <a:pathLst>
              <a:path extrusionOk="0" h="10158" w="13379">
                <a:moveTo>
                  <a:pt x="6690" y="5470"/>
                </a:moveTo>
                <a:cubicBezTo>
                  <a:pt x="6906" y="5470"/>
                  <a:pt x="7081" y="5643"/>
                  <a:pt x="7081" y="5859"/>
                </a:cubicBezTo>
                <a:cubicBezTo>
                  <a:pt x="7081" y="6075"/>
                  <a:pt x="6906" y="6250"/>
                  <a:pt x="6690" y="6250"/>
                </a:cubicBezTo>
                <a:cubicBezTo>
                  <a:pt x="6474" y="6250"/>
                  <a:pt x="6299" y="6075"/>
                  <a:pt x="6299" y="5859"/>
                </a:cubicBezTo>
                <a:cubicBezTo>
                  <a:pt x="6299" y="5643"/>
                  <a:pt x="6474" y="5470"/>
                  <a:pt x="6690" y="5470"/>
                </a:cubicBezTo>
                <a:close/>
                <a:moveTo>
                  <a:pt x="1979" y="1"/>
                </a:moveTo>
                <a:cubicBezTo>
                  <a:pt x="1762" y="1"/>
                  <a:pt x="1587" y="176"/>
                  <a:pt x="1587" y="392"/>
                </a:cubicBezTo>
                <a:lnTo>
                  <a:pt x="1587" y="783"/>
                </a:lnTo>
                <a:lnTo>
                  <a:pt x="425" y="783"/>
                </a:lnTo>
                <a:cubicBezTo>
                  <a:pt x="223" y="783"/>
                  <a:pt x="48" y="929"/>
                  <a:pt x="27" y="1129"/>
                </a:cubicBezTo>
                <a:cubicBezTo>
                  <a:pt x="0" y="1365"/>
                  <a:pt x="184" y="1563"/>
                  <a:pt x="414" y="1563"/>
                </a:cubicBezTo>
                <a:lnTo>
                  <a:pt x="1587" y="1563"/>
                </a:lnTo>
                <a:lnTo>
                  <a:pt x="1587" y="2345"/>
                </a:lnTo>
                <a:lnTo>
                  <a:pt x="1196" y="2345"/>
                </a:lnTo>
                <a:cubicBezTo>
                  <a:pt x="980" y="2345"/>
                  <a:pt x="805" y="2520"/>
                  <a:pt x="805" y="2736"/>
                </a:cubicBezTo>
                <a:lnTo>
                  <a:pt x="805" y="3517"/>
                </a:lnTo>
                <a:cubicBezTo>
                  <a:pt x="805" y="5026"/>
                  <a:pt x="2029" y="6251"/>
                  <a:pt x="3539" y="6251"/>
                </a:cubicBezTo>
                <a:lnTo>
                  <a:pt x="4738" y="6251"/>
                </a:lnTo>
                <a:lnTo>
                  <a:pt x="4738" y="6642"/>
                </a:lnTo>
                <a:cubicBezTo>
                  <a:pt x="4738" y="6779"/>
                  <a:pt x="4765" y="6909"/>
                  <a:pt x="4809" y="7033"/>
                </a:cubicBezTo>
                <a:lnTo>
                  <a:pt x="4347" y="7033"/>
                </a:lnTo>
                <a:cubicBezTo>
                  <a:pt x="3700" y="7033"/>
                  <a:pt x="3175" y="7556"/>
                  <a:pt x="3175" y="8203"/>
                </a:cubicBezTo>
                <a:lnTo>
                  <a:pt x="3175" y="9376"/>
                </a:lnTo>
                <a:lnTo>
                  <a:pt x="2784" y="9376"/>
                </a:lnTo>
                <a:cubicBezTo>
                  <a:pt x="2615" y="9376"/>
                  <a:pt x="2462" y="9482"/>
                  <a:pt x="2412" y="9643"/>
                </a:cubicBezTo>
                <a:cubicBezTo>
                  <a:pt x="2330" y="9911"/>
                  <a:pt x="2529" y="10157"/>
                  <a:pt x="2784" y="10157"/>
                </a:cubicBezTo>
                <a:lnTo>
                  <a:pt x="4347" y="10157"/>
                </a:lnTo>
                <a:cubicBezTo>
                  <a:pt x="4515" y="10157"/>
                  <a:pt x="4669" y="10049"/>
                  <a:pt x="4719" y="9889"/>
                </a:cubicBezTo>
                <a:cubicBezTo>
                  <a:pt x="4800" y="9621"/>
                  <a:pt x="4602" y="9376"/>
                  <a:pt x="4347" y="9376"/>
                </a:cubicBezTo>
                <a:lnTo>
                  <a:pt x="3956" y="9376"/>
                </a:lnTo>
                <a:lnTo>
                  <a:pt x="3956" y="8203"/>
                </a:lnTo>
                <a:cubicBezTo>
                  <a:pt x="3956" y="7988"/>
                  <a:pt x="4131" y="7813"/>
                  <a:pt x="4347" y="7813"/>
                </a:cubicBezTo>
                <a:lnTo>
                  <a:pt x="9033" y="7813"/>
                </a:lnTo>
                <a:cubicBezTo>
                  <a:pt x="9249" y="7813"/>
                  <a:pt x="9424" y="7988"/>
                  <a:pt x="9424" y="8203"/>
                </a:cubicBezTo>
                <a:lnTo>
                  <a:pt x="9424" y="9376"/>
                </a:lnTo>
                <a:lnTo>
                  <a:pt x="9032" y="9376"/>
                </a:lnTo>
                <a:cubicBezTo>
                  <a:pt x="8864" y="9376"/>
                  <a:pt x="8711" y="9482"/>
                  <a:pt x="8661" y="9643"/>
                </a:cubicBezTo>
                <a:cubicBezTo>
                  <a:pt x="8580" y="9911"/>
                  <a:pt x="8777" y="10157"/>
                  <a:pt x="9033" y="10157"/>
                </a:cubicBezTo>
                <a:lnTo>
                  <a:pt x="10596" y="10157"/>
                </a:lnTo>
                <a:cubicBezTo>
                  <a:pt x="10764" y="10157"/>
                  <a:pt x="10919" y="10049"/>
                  <a:pt x="10967" y="9889"/>
                </a:cubicBezTo>
                <a:cubicBezTo>
                  <a:pt x="11048" y="9621"/>
                  <a:pt x="10852" y="9376"/>
                  <a:pt x="10595" y="9376"/>
                </a:cubicBezTo>
                <a:lnTo>
                  <a:pt x="10204" y="9376"/>
                </a:lnTo>
                <a:lnTo>
                  <a:pt x="10204" y="8203"/>
                </a:lnTo>
                <a:cubicBezTo>
                  <a:pt x="10204" y="7556"/>
                  <a:pt x="9681" y="7033"/>
                  <a:pt x="9033" y="7033"/>
                </a:cubicBezTo>
                <a:lnTo>
                  <a:pt x="8571" y="7033"/>
                </a:lnTo>
                <a:cubicBezTo>
                  <a:pt x="8615" y="6909"/>
                  <a:pt x="8643" y="6779"/>
                  <a:pt x="8643" y="6642"/>
                </a:cubicBezTo>
                <a:lnTo>
                  <a:pt x="8643" y="6251"/>
                </a:lnTo>
                <a:lnTo>
                  <a:pt x="9815" y="6251"/>
                </a:lnTo>
                <a:cubicBezTo>
                  <a:pt x="11324" y="6251"/>
                  <a:pt x="12549" y="5026"/>
                  <a:pt x="12549" y="3517"/>
                </a:cubicBezTo>
                <a:lnTo>
                  <a:pt x="12549" y="2736"/>
                </a:lnTo>
                <a:cubicBezTo>
                  <a:pt x="12549" y="2520"/>
                  <a:pt x="12374" y="2345"/>
                  <a:pt x="12158" y="2345"/>
                </a:cubicBezTo>
                <a:lnTo>
                  <a:pt x="11767" y="2345"/>
                </a:lnTo>
                <a:lnTo>
                  <a:pt x="11767" y="1563"/>
                </a:lnTo>
                <a:lnTo>
                  <a:pt x="12956" y="1563"/>
                </a:lnTo>
                <a:cubicBezTo>
                  <a:pt x="13155" y="1563"/>
                  <a:pt x="13332" y="1416"/>
                  <a:pt x="13354" y="1218"/>
                </a:cubicBezTo>
                <a:cubicBezTo>
                  <a:pt x="13378" y="981"/>
                  <a:pt x="13195" y="782"/>
                  <a:pt x="12966" y="782"/>
                </a:cubicBezTo>
                <a:lnTo>
                  <a:pt x="11767" y="782"/>
                </a:lnTo>
                <a:lnTo>
                  <a:pt x="11767" y="401"/>
                </a:lnTo>
                <a:cubicBezTo>
                  <a:pt x="11767" y="201"/>
                  <a:pt x="11620" y="25"/>
                  <a:pt x="11420" y="3"/>
                </a:cubicBezTo>
                <a:cubicBezTo>
                  <a:pt x="11406" y="2"/>
                  <a:pt x="11392" y="1"/>
                  <a:pt x="11378" y="1"/>
                </a:cubicBezTo>
                <a:cubicBezTo>
                  <a:pt x="11162" y="1"/>
                  <a:pt x="10986" y="176"/>
                  <a:pt x="10986" y="392"/>
                </a:cubicBezTo>
                <a:lnTo>
                  <a:pt x="10986" y="782"/>
                </a:lnTo>
                <a:lnTo>
                  <a:pt x="9825" y="782"/>
                </a:lnTo>
                <a:cubicBezTo>
                  <a:pt x="9624" y="782"/>
                  <a:pt x="9447" y="929"/>
                  <a:pt x="9427" y="1129"/>
                </a:cubicBezTo>
                <a:cubicBezTo>
                  <a:pt x="9401" y="1365"/>
                  <a:pt x="9584" y="1563"/>
                  <a:pt x="9815" y="1563"/>
                </a:cubicBezTo>
                <a:lnTo>
                  <a:pt x="10986" y="1563"/>
                </a:lnTo>
                <a:lnTo>
                  <a:pt x="10986" y="2345"/>
                </a:lnTo>
                <a:lnTo>
                  <a:pt x="10595" y="2345"/>
                </a:lnTo>
                <a:cubicBezTo>
                  <a:pt x="10379" y="2345"/>
                  <a:pt x="10206" y="2520"/>
                  <a:pt x="10206" y="2736"/>
                </a:cubicBezTo>
                <a:lnTo>
                  <a:pt x="10206" y="3517"/>
                </a:lnTo>
                <a:cubicBezTo>
                  <a:pt x="10206" y="3733"/>
                  <a:pt x="10031" y="3906"/>
                  <a:pt x="9815" y="3906"/>
                </a:cubicBezTo>
                <a:lnTo>
                  <a:pt x="3539" y="3906"/>
                </a:lnTo>
                <a:cubicBezTo>
                  <a:pt x="3323" y="3906"/>
                  <a:pt x="3148" y="3733"/>
                  <a:pt x="3148" y="3517"/>
                </a:cubicBezTo>
                <a:lnTo>
                  <a:pt x="3148" y="2736"/>
                </a:lnTo>
                <a:cubicBezTo>
                  <a:pt x="3148" y="2520"/>
                  <a:pt x="2973" y="2345"/>
                  <a:pt x="2758" y="2345"/>
                </a:cubicBezTo>
                <a:lnTo>
                  <a:pt x="2367" y="2345"/>
                </a:lnTo>
                <a:lnTo>
                  <a:pt x="2367" y="1563"/>
                </a:lnTo>
                <a:lnTo>
                  <a:pt x="3529" y="1563"/>
                </a:lnTo>
                <a:cubicBezTo>
                  <a:pt x="3730" y="1563"/>
                  <a:pt x="3905" y="1416"/>
                  <a:pt x="3927" y="1216"/>
                </a:cubicBezTo>
                <a:cubicBezTo>
                  <a:pt x="3953" y="981"/>
                  <a:pt x="3770" y="782"/>
                  <a:pt x="3539" y="782"/>
                </a:cubicBezTo>
                <a:lnTo>
                  <a:pt x="2367" y="782"/>
                </a:lnTo>
                <a:lnTo>
                  <a:pt x="2367" y="403"/>
                </a:lnTo>
                <a:cubicBezTo>
                  <a:pt x="2367" y="201"/>
                  <a:pt x="2220" y="25"/>
                  <a:pt x="2021" y="3"/>
                </a:cubicBezTo>
                <a:cubicBezTo>
                  <a:pt x="2007" y="2"/>
                  <a:pt x="1993" y="1"/>
                  <a:pt x="1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56"/>
          <p:cNvGrpSpPr/>
          <p:nvPr/>
        </p:nvGrpSpPr>
        <p:grpSpPr>
          <a:xfrm>
            <a:off x="2354376" y="2687152"/>
            <a:ext cx="353250" cy="376791"/>
            <a:chOff x="2354376" y="2687152"/>
            <a:chExt cx="353250" cy="376791"/>
          </a:xfrm>
        </p:grpSpPr>
        <p:sp>
          <p:nvSpPr>
            <p:cNvPr id="750" name="Google Shape;750;p56"/>
            <p:cNvSpPr/>
            <p:nvPr/>
          </p:nvSpPr>
          <p:spPr>
            <a:xfrm>
              <a:off x="2528401" y="3019744"/>
              <a:ext cx="157860" cy="44199"/>
            </a:xfrm>
            <a:custGeom>
              <a:rect b="b" l="l" r="r" t="t"/>
              <a:pathLst>
                <a:path extrusionOk="0" h="1564" w="5586">
                  <a:moveTo>
                    <a:pt x="884" y="0"/>
                  </a:moveTo>
                  <a:cubicBezTo>
                    <a:pt x="518" y="0"/>
                    <a:pt x="190" y="250"/>
                    <a:pt x="111" y="607"/>
                  </a:cubicBezTo>
                  <a:cubicBezTo>
                    <a:pt x="1" y="1111"/>
                    <a:pt x="387" y="1563"/>
                    <a:pt x="874" y="1563"/>
                  </a:cubicBezTo>
                  <a:lnTo>
                    <a:pt x="5162" y="1563"/>
                  </a:lnTo>
                  <a:cubicBezTo>
                    <a:pt x="5362" y="1563"/>
                    <a:pt x="5536" y="1417"/>
                    <a:pt x="5557" y="1219"/>
                  </a:cubicBezTo>
                  <a:cubicBezTo>
                    <a:pt x="5585" y="980"/>
                    <a:pt x="5406" y="783"/>
                    <a:pt x="5172" y="782"/>
                  </a:cubicBezTo>
                  <a:cubicBezTo>
                    <a:pt x="4989" y="780"/>
                    <a:pt x="4825" y="658"/>
                    <a:pt x="4789" y="478"/>
                  </a:cubicBezTo>
                  <a:cubicBezTo>
                    <a:pt x="4735" y="220"/>
                    <a:pt x="4923" y="0"/>
                    <a:pt x="5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6"/>
            <p:cNvSpPr/>
            <p:nvPr/>
          </p:nvSpPr>
          <p:spPr>
            <a:xfrm>
              <a:off x="2354376" y="2687152"/>
              <a:ext cx="264966" cy="287743"/>
            </a:xfrm>
            <a:custGeom>
              <a:rect b="b" l="l" r="r" t="t"/>
              <a:pathLst>
                <a:path extrusionOk="0" h="10182" w="9376">
                  <a:moveTo>
                    <a:pt x="4298" y="1"/>
                  </a:moveTo>
                  <a:cubicBezTo>
                    <a:pt x="4082" y="1"/>
                    <a:pt x="3907" y="176"/>
                    <a:pt x="3907" y="392"/>
                  </a:cubicBezTo>
                  <a:lnTo>
                    <a:pt x="3907" y="971"/>
                  </a:lnTo>
                  <a:cubicBezTo>
                    <a:pt x="3588" y="1062"/>
                    <a:pt x="3280" y="1191"/>
                    <a:pt x="2987" y="1355"/>
                  </a:cubicBezTo>
                  <a:lnTo>
                    <a:pt x="2592" y="962"/>
                  </a:lnTo>
                  <a:cubicBezTo>
                    <a:pt x="2516" y="885"/>
                    <a:pt x="2416" y="847"/>
                    <a:pt x="2316" y="847"/>
                  </a:cubicBezTo>
                  <a:cubicBezTo>
                    <a:pt x="2217" y="847"/>
                    <a:pt x="2117" y="885"/>
                    <a:pt x="2041" y="962"/>
                  </a:cubicBezTo>
                  <a:lnTo>
                    <a:pt x="936" y="2066"/>
                  </a:lnTo>
                  <a:cubicBezTo>
                    <a:pt x="782" y="2219"/>
                    <a:pt x="782" y="2467"/>
                    <a:pt x="936" y="2618"/>
                  </a:cubicBezTo>
                  <a:lnTo>
                    <a:pt x="1329" y="3012"/>
                  </a:lnTo>
                  <a:cubicBezTo>
                    <a:pt x="1165" y="3305"/>
                    <a:pt x="1036" y="3613"/>
                    <a:pt x="946" y="3932"/>
                  </a:cubicBezTo>
                  <a:lnTo>
                    <a:pt x="392" y="3932"/>
                  </a:lnTo>
                  <a:cubicBezTo>
                    <a:pt x="176" y="3932"/>
                    <a:pt x="1" y="4107"/>
                    <a:pt x="1" y="4323"/>
                  </a:cubicBezTo>
                  <a:lnTo>
                    <a:pt x="1" y="5886"/>
                  </a:lnTo>
                  <a:cubicBezTo>
                    <a:pt x="1" y="6100"/>
                    <a:pt x="176" y="6275"/>
                    <a:pt x="392" y="6275"/>
                  </a:cubicBezTo>
                  <a:lnTo>
                    <a:pt x="946" y="6275"/>
                  </a:lnTo>
                  <a:cubicBezTo>
                    <a:pt x="1036" y="6594"/>
                    <a:pt x="1165" y="6902"/>
                    <a:pt x="1331" y="7195"/>
                  </a:cubicBezTo>
                  <a:lnTo>
                    <a:pt x="936" y="7590"/>
                  </a:lnTo>
                  <a:cubicBezTo>
                    <a:pt x="784" y="7742"/>
                    <a:pt x="784" y="7990"/>
                    <a:pt x="936" y="8141"/>
                  </a:cubicBezTo>
                  <a:lnTo>
                    <a:pt x="2041" y="9247"/>
                  </a:lnTo>
                  <a:cubicBezTo>
                    <a:pt x="2117" y="9323"/>
                    <a:pt x="2217" y="9360"/>
                    <a:pt x="2317" y="9360"/>
                  </a:cubicBezTo>
                  <a:cubicBezTo>
                    <a:pt x="2417" y="9360"/>
                    <a:pt x="2517" y="9323"/>
                    <a:pt x="2593" y="9247"/>
                  </a:cubicBezTo>
                  <a:lnTo>
                    <a:pt x="2987" y="8853"/>
                  </a:lnTo>
                  <a:cubicBezTo>
                    <a:pt x="3280" y="9018"/>
                    <a:pt x="3588" y="9146"/>
                    <a:pt x="3907" y="9236"/>
                  </a:cubicBezTo>
                  <a:lnTo>
                    <a:pt x="3907" y="9791"/>
                  </a:lnTo>
                  <a:cubicBezTo>
                    <a:pt x="3907" y="10006"/>
                    <a:pt x="4082" y="10181"/>
                    <a:pt x="4298" y="10181"/>
                  </a:cubicBezTo>
                  <a:lnTo>
                    <a:pt x="5469" y="10181"/>
                  </a:lnTo>
                  <a:lnTo>
                    <a:pt x="5469" y="7799"/>
                  </a:lnTo>
                  <a:cubicBezTo>
                    <a:pt x="5341" y="7818"/>
                    <a:pt x="5212" y="7838"/>
                    <a:pt x="5080" y="7838"/>
                  </a:cubicBezTo>
                  <a:cubicBezTo>
                    <a:pt x="3535" y="7838"/>
                    <a:pt x="2287" y="6552"/>
                    <a:pt x="2347" y="4996"/>
                  </a:cubicBezTo>
                  <a:cubicBezTo>
                    <a:pt x="2401" y="3591"/>
                    <a:pt x="3531" y="2446"/>
                    <a:pt x="4937" y="2373"/>
                  </a:cubicBezTo>
                  <a:cubicBezTo>
                    <a:pt x="4983" y="2371"/>
                    <a:pt x="5030" y="2370"/>
                    <a:pt x="5076" y="2370"/>
                  </a:cubicBezTo>
                  <a:cubicBezTo>
                    <a:pt x="5840" y="2370"/>
                    <a:pt x="6530" y="2685"/>
                    <a:pt x="7028" y="3191"/>
                  </a:cubicBezTo>
                  <a:cubicBezTo>
                    <a:pt x="7156" y="3165"/>
                    <a:pt x="7287" y="3152"/>
                    <a:pt x="7423" y="3152"/>
                  </a:cubicBezTo>
                  <a:lnTo>
                    <a:pt x="8895" y="3152"/>
                  </a:lnTo>
                  <a:cubicBezTo>
                    <a:pt x="8872" y="3105"/>
                    <a:pt x="8853" y="3057"/>
                    <a:pt x="8828" y="3012"/>
                  </a:cubicBezTo>
                  <a:lnTo>
                    <a:pt x="9222" y="2618"/>
                  </a:lnTo>
                  <a:cubicBezTo>
                    <a:pt x="9375" y="2467"/>
                    <a:pt x="9375" y="2219"/>
                    <a:pt x="9222" y="2066"/>
                  </a:cubicBezTo>
                  <a:lnTo>
                    <a:pt x="8117" y="962"/>
                  </a:lnTo>
                  <a:cubicBezTo>
                    <a:pt x="8041" y="885"/>
                    <a:pt x="7941" y="847"/>
                    <a:pt x="7841" y="847"/>
                  </a:cubicBezTo>
                  <a:cubicBezTo>
                    <a:pt x="7741" y="847"/>
                    <a:pt x="7641" y="885"/>
                    <a:pt x="7566" y="962"/>
                  </a:cubicBezTo>
                  <a:lnTo>
                    <a:pt x="7170" y="1355"/>
                  </a:lnTo>
                  <a:cubicBezTo>
                    <a:pt x="6877" y="1191"/>
                    <a:pt x="6570" y="1062"/>
                    <a:pt x="6250" y="971"/>
                  </a:cubicBezTo>
                  <a:lnTo>
                    <a:pt x="6250" y="392"/>
                  </a:lnTo>
                  <a:cubicBezTo>
                    <a:pt x="6250" y="176"/>
                    <a:pt x="6075" y="1"/>
                    <a:pt x="5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6"/>
            <p:cNvSpPr/>
            <p:nvPr/>
          </p:nvSpPr>
          <p:spPr>
            <a:xfrm>
              <a:off x="2531001" y="2798242"/>
              <a:ext cx="176625" cy="205620"/>
            </a:xfrm>
            <a:custGeom>
              <a:rect b="b" l="l" r="r" t="t"/>
              <a:pathLst>
                <a:path extrusionOk="0" h="7276" w="6250">
                  <a:moveTo>
                    <a:pt x="4687" y="1564"/>
                  </a:moveTo>
                  <a:cubicBezTo>
                    <a:pt x="4903" y="1564"/>
                    <a:pt x="5078" y="1738"/>
                    <a:pt x="5078" y="1953"/>
                  </a:cubicBezTo>
                  <a:lnTo>
                    <a:pt x="5078" y="3516"/>
                  </a:lnTo>
                  <a:cubicBezTo>
                    <a:pt x="5078" y="3732"/>
                    <a:pt x="4903" y="3907"/>
                    <a:pt x="4687" y="3907"/>
                  </a:cubicBezTo>
                  <a:lnTo>
                    <a:pt x="1562" y="3907"/>
                  </a:lnTo>
                  <a:cubicBezTo>
                    <a:pt x="1346" y="3907"/>
                    <a:pt x="1171" y="3732"/>
                    <a:pt x="1171" y="3516"/>
                  </a:cubicBezTo>
                  <a:lnTo>
                    <a:pt x="1171" y="1953"/>
                  </a:lnTo>
                  <a:cubicBezTo>
                    <a:pt x="1173" y="1739"/>
                    <a:pt x="1346" y="1564"/>
                    <a:pt x="1562" y="1564"/>
                  </a:cubicBezTo>
                  <a:close/>
                  <a:moveTo>
                    <a:pt x="4678" y="4687"/>
                  </a:moveTo>
                  <a:cubicBezTo>
                    <a:pt x="4878" y="4687"/>
                    <a:pt x="5054" y="4835"/>
                    <a:pt x="5076" y="5034"/>
                  </a:cubicBezTo>
                  <a:cubicBezTo>
                    <a:pt x="5101" y="5270"/>
                    <a:pt x="4917" y="5469"/>
                    <a:pt x="4687" y="5469"/>
                  </a:cubicBezTo>
                  <a:lnTo>
                    <a:pt x="1572" y="5469"/>
                  </a:lnTo>
                  <a:cubicBezTo>
                    <a:pt x="1372" y="5469"/>
                    <a:pt x="1196" y="5322"/>
                    <a:pt x="1174" y="5122"/>
                  </a:cubicBezTo>
                  <a:cubicBezTo>
                    <a:pt x="1149" y="4887"/>
                    <a:pt x="1333" y="4687"/>
                    <a:pt x="1563" y="4687"/>
                  </a:cubicBezTo>
                  <a:close/>
                  <a:moveTo>
                    <a:pt x="1171" y="1"/>
                  </a:moveTo>
                  <a:cubicBezTo>
                    <a:pt x="525" y="1"/>
                    <a:pt x="0" y="526"/>
                    <a:pt x="0" y="1173"/>
                  </a:cubicBezTo>
                  <a:lnTo>
                    <a:pt x="0" y="7275"/>
                  </a:lnTo>
                  <a:cubicBezTo>
                    <a:pt x="231" y="7140"/>
                    <a:pt x="496" y="7058"/>
                    <a:pt x="782" y="7058"/>
                  </a:cubicBezTo>
                  <a:lnTo>
                    <a:pt x="5859" y="7058"/>
                  </a:lnTo>
                  <a:cubicBezTo>
                    <a:pt x="6075" y="7058"/>
                    <a:pt x="6250" y="6883"/>
                    <a:pt x="6250" y="6667"/>
                  </a:cubicBezTo>
                  <a:lnTo>
                    <a:pt x="6250" y="392"/>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6"/>
            <p:cNvSpPr/>
            <p:nvPr/>
          </p:nvSpPr>
          <p:spPr>
            <a:xfrm>
              <a:off x="2586165" y="2864484"/>
              <a:ext cx="66298" cy="22099"/>
            </a:xfrm>
            <a:custGeom>
              <a:rect b="b" l="l" r="r" t="t"/>
              <a:pathLst>
                <a:path extrusionOk="0" h="782" w="2346">
                  <a:moveTo>
                    <a:pt x="1" y="0"/>
                  </a:moveTo>
                  <a:lnTo>
                    <a:pt x="1" y="782"/>
                  </a:lnTo>
                  <a:lnTo>
                    <a:pt x="2345" y="78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56"/>
          <p:cNvGrpSpPr/>
          <p:nvPr/>
        </p:nvGrpSpPr>
        <p:grpSpPr>
          <a:xfrm>
            <a:off x="8011407" y="2090612"/>
            <a:ext cx="412879" cy="376791"/>
            <a:chOff x="8011407" y="2090612"/>
            <a:chExt cx="412879" cy="376791"/>
          </a:xfrm>
        </p:grpSpPr>
        <p:sp>
          <p:nvSpPr>
            <p:cNvPr id="755" name="Google Shape;755;p56"/>
            <p:cNvSpPr/>
            <p:nvPr/>
          </p:nvSpPr>
          <p:spPr>
            <a:xfrm>
              <a:off x="8112832" y="2156853"/>
              <a:ext cx="67881" cy="44199"/>
            </a:xfrm>
            <a:custGeom>
              <a:rect b="b" l="l" r="r" t="t"/>
              <a:pathLst>
                <a:path extrusionOk="0" h="1564" w="2402">
                  <a:moveTo>
                    <a:pt x="814" y="0"/>
                  </a:moveTo>
                  <a:cubicBezTo>
                    <a:pt x="363" y="0"/>
                    <a:pt x="0" y="384"/>
                    <a:pt x="35" y="841"/>
                  </a:cubicBezTo>
                  <a:cubicBezTo>
                    <a:pt x="66" y="1251"/>
                    <a:pt x="419" y="1563"/>
                    <a:pt x="830" y="1563"/>
                  </a:cubicBezTo>
                  <a:lnTo>
                    <a:pt x="2402" y="1563"/>
                  </a:lnTo>
                  <a:lnTo>
                    <a:pt x="2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6"/>
            <p:cNvSpPr/>
            <p:nvPr/>
          </p:nvSpPr>
          <p:spPr>
            <a:xfrm>
              <a:off x="8268997" y="2245138"/>
              <a:ext cx="88341" cy="22128"/>
            </a:xfrm>
            <a:custGeom>
              <a:rect b="b" l="l" r="r" t="t"/>
              <a:pathLst>
                <a:path extrusionOk="0" h="783" w="3126">
                  <a:moveTo>
                    <a:pt x="1" y="1"/>
                  </a:moveTo>
                  <a:lnTo>
                    <a:pt x="1" y="782"/>
                  </a:lnTo>
                  <a:lnTo>
                    <a:pt x="3125" y="782"/>
                  </a:lnTo>
                  <a:lnTo>
                    <a:pt x="3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6"/>
            <p:cNvSpPr/>
            <p:nvPr/>
          </p:nvSpPr>
          <p:spPr>
            <a:xfrm>
              <a:off x="8246247" y="2289308"/>
              <a:ext cx="111090" cy="178095"/>
            </a:xfrm>
            <a:custGeom>
              <a:rect b="b" l="l" r="r" t="t"/>
              <a:pathLst>
                <a:path extrusionOk="0" h="6302" w="3931">
                  <a:moveTo>
                    <a:pt x="806" y="1"/>
                  </a:moveTo>
                  <a:lnTo>
                    <a:pt x="806" y="807"/>
                  </a:lnTo>
                  <a:lnTo>
                    <a:pt x="425" y="807"/>
                  </a:lnTo>
                  <a:cubicBezTo>
                    <a:pt x="224" y="807"/>
                    <a:pt x="49" y="955"/>
                    <a:pt x="27" y="1154"/>
                  </a:cubicBezTo>
                  <a:cubicBezTo>
                    <a:pt x="1" y="1390"/>
                    <a:pt x="184" y="1589"/>
                    <a:pt x="415" y="1589"/>
                  </a:cubicBezTo>
                  <a:lnTo>
                    <a:pt x="806" y="1589"/>
                  </a:lnTo>
                  <a:lnTo>
                    <a:pt x="806" y="2370"/>
                  </a:lnTo>
                  <a:lnTo>
                    <a:pt x="425" y="2370"/>
                  </a:lnTo>
                  <a:cubicBezTo>
                    <a:pt x="224" y="2370"/>
                    <a:pt x="49" y="2518"/>
                    <a:pt x="27" y="2717"/>
                  </a:cubicBezTo>
                  <a:cubicBezTo>
                    <a:pt x="1" y="2952"/>
                    <a:pt x="184" y="3152"/>
                    <a:pt x="415" y="3152"/>
                  </a:cubicBezTo>
                  <a:lnTo>
                    <a:pt x="806" y="3152"/>
                  </a:lnTo>
                  <a:lnTo>
                    <a:pt x="806" y="3932"/>
                  </a:lnTo>
                  <a:lnTo>
                    <a:pt x="425" y="3932"/>
                  </a:lnTo>
                  <a:cubicBezTo>
                    <a:pt x="224" y="3932"/>
                    <a:pt x="49" y="4079"/>
                    <a:pt x="27" y="4279"/>
                  </a:cubicBezTo>
                  <a:cubicBezTo>
                    <a:pt x="1" y="4515"/>
                    <a:pt x="184" y="4713"/>
                    <a:pt x="415" y="4713"/>
                  </a:cubicBezTo>
                  <a:lnTo>
                    <a:pt x="806" y="4713"/>
                  </a:lnTo>
                  <a:lnTo>
                    <a:pt x="806" y="5521"/>
                  </a:lnTo>
                  <a:lnTo>
                    <a:pt x="425" y="5521"/>
                  </a:lnTo>
                  <a:cubicBezTo>
                    <a:pt x="225" y="5521"/>
                    <a:pt x="49" y="5667"/>
                    <a:pt x="27" y="5867"/>
                  </a:cubicBezTo>
                  <a:cubicBezTo>
                    <a:pt x="1" y="6103"/>
                    <a:pt x="184" y="6301"/>
                    <a:pt x="415" y="6301"/>
                  </a:cubicBezTo>
                  <a:lnTo>
                    <a:pt x="1978" y="6301"/>
                  </a:lnTo>
                  <a:cubicBezTo>
                    <a:pt x="3054" y="6301"/>
                    <a:pt x="3930" y="5400"/>
                    <a:pt x="3930" y="4323"/>
                  </a:cubicBezTo>
                  <a:lnTo>
                    <a:pt x="39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6"/>
            <p:cNvSpPr/>
            <p:nvPr/>
          </p:nvSpPr>
          <p:spPr>
            <a:xfrm>
              <a:off x="8011407" y="2090612"/>
              <a:ext cx="412879" cy="176653"/>
            </a:xfrm>
            <a:custGeom>
              <a:rect b="b" l="l" r="r" t="t"/>
              <a:pathLst>
                <a:path extrusionOk="0" h="6251" w="14610">
                  <a:moveTo>
                    <a:pt x="9506" y="3126"/>
                  </a:moveTo>
                  <a:cubicBezTo>
                    <a:pt x="9722" y="3126"/>
                    <a:pt x="9897" y="3301"/>
                    <a:pt x="9897" y="3516"/>
                  </a:cubicBezTo>
                  <a:cubicBezTo>
                    <a:pt x="9897" y="3732"/>
                    <a:pt x="9722" y="3907"/>
                    <a:pt x="9506" y="3907"/>
                  </a:cubicBezTo>
                  <a:cubicBezTo>
                    <a:pt x="9291" y="3907"/>
                    <a:pt x="9116" y="3732"/>
                    <a:pt x="9116" y="3516"/>
                  </a:cubicBezTo>
                  <a:cubicBezTo>
                    <a:pt x="9116" y="3301"/>
                    <a:pt x="9291" y="3126"/>
                    <a:pt x="9506" y="3126"/>
                  </a:cubicBezTo>
                  <a:close/>
                  <a:moveTo>
                    <a:pt x="11068" y="3126"/>
                  </a:moveTo>
                  <a:cubicBezTo>
                    <a:pt x="11284" y="3126"/>
                    <a:pt x="11459" y="3301"/>
                    <a:pt x="11459" y="3516"/>
                  </a:cubicBezTo>
                  <a:cubicBezTo>
                    <a:pt x="11459" y="3732"/>
                    <a:pt x="11284" y="3907"/>
                    <a:pt x="11068" y="3907"/>
                  </a:cubicBezTo>
                  <a:cubicBezTo>
                    <a:pt x="10854" y="3907"/>
                    <a:pt x="10679" y="3732"/>
                    <a:pt x="10679" y="3516"/>
                  </a:cubicBezTo>
                  <a:cubicBezTo>
                    <a:pt x="10679" y="3301"/>
                    <a:pt x="10852" y="3126"/>
                    <a:pt x="11068" y="3126"/>
                  </a:cubicBezTo>
                  <a:close/>
                  <a:moveTo>
                    <a:pt x="12631" y="3126"/>
                  </a:moveTo>
                  <a:cubicBezTo>
                    <a:pt x="12847" y="3126"/>
                    <a:pt x="13022" y="3301"/>
                    <a:pt x="13022" y="3516"/>
                  </a:cubicBezTo>
                  <a:cubicBezTo>
                    <a:pt x="13022" y="3732"/>
                    <a:pt x="12847" y="3907"/>
                    <a:pt x="12631" y="3907"/>
                  </a:cubicBezTo>
                  <a:cubicBezTo>
                    <a:pt x="12415" y="3907"/>
                    <a:pt x="12240" y="3732"/>
                    <a:pt x="12240" y="3516"/>
                  </a:cubicBezTo>
                  <a:cubicBezTo>
                    <a:pt x="12240" y="3301"/>
                    <a:pt x="12415" y="3126"/>
                    <a:pt x="12631" y="3126"/>
                  </a:cubicBezTo>
                  <a:close/>
                  <a:moveTo>
                    <a:pt x="6382" y="1563"/>
                  </a:moveTo>
                  <a:cubicBezTo>
                    <a:pt x="6597" y="1563"/>
                    <a:pt x="6772" y="1738"/>
                    <a:pt x="6772" y="1953"/>
                  </a:cubicBezTo>
                  <a:lnTo>
                    <a:pt x="6772" y="4297"/>
                  </a:lnTo>
                  <a:cubicBezTo>
                    <a:pt x="6772" y="4514"/>
                    <a:pt x="6597" y="4687"/>
                    <a:pt x="6382" y="4687"/>
                  </a:cubicBezTo>
                  <a:lnTo>
                    <a:pt x="4425" y="4687"/>
                  </a:lnTo>
                  <a:cubicBezTo>
                    <a:pt x="3586" y="4687"/>
                    <a:pt x="2879" y="4036"/>
                    <a:pt x="2841" y="3197"/>
                  </a:cubicBezTo>
                  <a:cubicBezTo>
                    <a:pt x="2802" y="2302"/>
                    <a:pt x="3516" y="1563"/>
                    <a:pt x="4403" y="1563"/>
                  </a:cubicBezTo>
                  <a:close/>
                  <a:moveTo>
                    <a:pt x="3538" y="1"/>
                  </a:moveTo>
                  <a:cubicBezTo>
                    <a:pt x="3096" y="1"/>
                    <a:pt x="2674" y="186"/>
                    <a:pt x="2381" y="514"/>
                  </a:cubicBezTo>
                  <a:cubicBezTo>
                    <a:pt x="1" y="3171"/>
                    <a:pt x="1843" y="6250"/>
                    <a:pt x="4403" y="6250"/>
                  </a:cubicBezTo>
                  <a:lnTo>
                    <a:pt x="8334" y="6250"/>
                  </a:lnTo>
                  <a:lnTo>
                    <a:pt x="8334" y="5078"/>
                  </a:lnTo>
                  <a:cubicBezTo>
                    <a:pt x="8334" y="4862"/>
                    <a:pt x="8509" y="4687"/>
                    <a:pt x="8725" y="4687"/>
                  </a:cubicBezTo>
                  <a:lnTo>
                    <a:pt x="12631" y="4687"/>
                  </a:lnTo>
                  <a:cubicBezTo>
                    <a:pt x="12847" y="4687"/>
                    <a:pt x="13022" y="4862"/>
                    <a:pt x="13022" y="5078"/>
                  </a:cubicBezTo>
                  <a:lnTo>
                    <a:pt x="13022" y="6250"/>
                  </a:lnTo>
                  <a:lnTo>
                    <a:pt x="14219" y="6250"/>
                  </a:lnTo>
                  <a:cubicBezTo>
                    <a:pt x="14435" y="6250"/>
                    <a:pt x="14610" y="6075"/>
                    <a:pt x="14610" y="5860"/>
                  </a:cubicBezTo>
                  <a:lnTo>
                    <a:pt x="14610" y="1953"/>
                  </a:lnTo>
                  <a:cubicBezTo>
                    <a:pt x="14610" y="1738"/>
                    <a:pt x="14435" y="1564"/>
                    <a:pt x="14219" y="1564"/>
                  </a:cubicBezTo>
                  <a:lnTo>
                    <a:pt x="9116" y="1564"/>
                  </a:lnTo>
                  <a:lnTo>
                    <a:pt x="9116" y="581"/>
                  </a:lnTo>
                  <a:cubicBezTo>
                    <a:pt x="9116" y="260"/>
                    <a:pt x="8856" y="1"/>
                    <a:pt x="8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56"/>
          <p:cNvGrpSpPr/>
          <p:nvPr/>
        </p:nvGrpSpPr>
        <p:grpSpPr>
          <a:xfrm>
            <a:off x="7241633" y="2090612"/>
            <a:ext cx="376819" cy="376819"/>
            <a:chOff x="7241633" y="2090612"/>
            <a:chExt cx="376819" cy="376819"/>
          </a:xfrm>
        </p:grpSpPr>
        <p:sp>
          <p:nvSpPr>
            <p:cNvPr id="760" name="Google Shape;760;p56"/>
            <p:cNvSpPr/>
            <p:nvPr/>
          </p:nvSpPr>
          <p:spPr>
            <a:xfrm>
              <a:off x="7374878" y="2312114"/>
              <a:ext cx="110412" cy="66270"/>
            </a:xfrm>
            <a:custGeom>
              <a:rect b="b" l="l" r="r" t="t"/>
              <a:pathLst>
                <a:path extrusionOk="0" h="2345" w="3907">
                  <a:moveTo>
                    <a:pt x="44" y="0"/>
                  </a:moveTo>
                  <a:cubicBezTo>
                    <a:pt x="18" y="129"/>
                    <a:pt x="0" y="258"/>
                    <a:pt x="0" y="391"/>
                  </a:cubicBezTo>
                  <a:cubicBezTo>
                    <a:pt x="0" y="1469"/>
                    <a:pt x="876" y="2345"/>
                    <a:pt x="1952" y="2345"/>
                  </a:cubicBezTo>
                  <a:cubicBezTo>
                    <a:pt x="3030" y="2345"/>
                    <a:pt x="3906" y="1469"/>
                    <a:pt x="3906" y="391"/>
                  </a:cubicBezTo>
                  <a:cubicBezTo>
                    <a:pt x="3906" y="258"/>
                    <a:pt x="3889" y="129"/>
                    <a:pt x="3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6"/>
            <p:cNvSpPr/>
            <p:nvPr/>
          </p:nvSpPr>
          <p:spPr>
            <a:xfrm>
              <a:off x="7286566" y="2312114"/>
              <a:ext cx="287037" cy="155317"/>
            </a:xfrm>
            <a:custGeom>
              <a:rect b="b" l="l" r="r" t="t"/>
              <a:pathLst>
                <a:path extrusionOk="0" h="5496" w="10157">
                  <a:moveTo>
                    <a:pt x="391" y="0"/>
                  </a:moveTo>
                  <a:cubicBezTo>
                    <a:pt x="175" y="0"/>
                    <a:pt x="0" y="175"/>
                    <a:pt x="0" y="391"/>
                  </a:cubicBezTo>
                  <a:lnTo>
                    <a:pt x="0" y="1173"/>
                  </a:lnTo>
                  <a:cubicBezTo>
                    <a:pt x="0" y="1388"/>
                    <a:pt x="175" y="1563"/>
                    <a:pt x="391" y="1563"/>
                  </a:cubicBezTo>
                  <a:lnTo>
                    <a:pt x="945" y="1563"/>
                  </a:lnTo>
                  <a:cubicBezTo>
                    <a:pt x="1036" y="1883"/>
                    <a:pt x="1164" y="2190"/>
                    <a:pt x="1330" y="2483"/>
                  </a:cubicBezTo>
                  <a:lnTo>
                    <a:pt x="935" y="2877"/>
                  </a:lnTo>
                  <a:cubicBezTo>
                    <a:pt x="783" y="3030"/>
                    <a:pt x="783" y="3277"/>
                    <a:pt x="935" y="3430"/>
                  </a:cubicBezTo>
                  <a:lnTo>
                    <a:pt x="2040" y="4533"/>
                  </a:lnTo>
                  <a:cubicBezTo>
                    <a:pt x="2117" y="4610"/>
                    <a:pt x="2217" y="4648"/>
                    <a:pt x="2317" y="4648"/>
                  </a:cubicBezTo>
                  <a:cubicBezTo>
                    <a:pt x="2416" y="4648"/>
                    <a:pt x="2516" y="4610"/>
                    <a:pt x="2593" y="4533"/>
                  </a:cubicBezTo>
                  <a:lnTo>
                    <a:pt x="2987" y="4140"/>
                  </a:lnTo>
                  <a:cubicBezTo>
                    <a:pt x="3280" y="4305"/>
                    <a:pt x="3587" y="4434"/>
                    <a:pt x="3907" y="4525"/>
                  </a:cubicBezTo>
                  <a:lnTo>
                    <a:pt x="3907" y="5079"/>
                  </a:lnTo>
                  <a:cubicBezTo>
                    <a:pt x="3907" y="5308"/>
                    <a:pt x="4095" y="5496"/>
                    <a:pt x="4324" y="5496"/>
                  </a:cubicBezTo>
                  <a:lnTo>
                    <a:pt x="5859" y="5496"/>
                  </a:lnTo>
                  <a:cubicBezTo>
                    <a:pt x="6075" y="5496"/>
                    <a:pt x="6250" y="5321"/>
                    <a:pt x="6250" y="5105"/>
                  </a:cubicBezTo>
                  <a:lnTo>
                    <a:pt x="6250" y="4525"/>
                  </a:lnTo>
                  <a:cubicBezTo>
                    <a:pt x="6569" y="4434"/>
                    <a:pt x="6877" y="4306"/>
                    <a:pt x="7170" y="4140"/>
                  </a:cubicBezTo>
                  <a:lnTo>
                    <a:pt x="7565" y="4533"/>
                  </a:lnTo>
                  <a:cubicBezTo>
                    <a:pt x="7641" y="4610"/>
                    <a:pt x="7741" y="4648"/>
                    <a:pt x="7841" y="4648"/>
                  </a:cubicBezTo>
                  <a:cubicBezTo>
                    <a:pt x="7940" y="4648"/>
                    <a:pt x="8040" y="4610"/>
                    <a:pt x="8116" y="4533"/>
                  </a:cubicBezTo>
                  <a:lnTo>
                    <a:pt x="9221" y="3430"/>
                  </a:lnTo>
                  <a:cubicBezTo>
                    <a:pt x="9374" y="3277"/>
                    <a:pt x="9374" y="3030"/>
                    <a:pt x="9221" y="2877"/>
                  </a:cubicBezTo>
                  <a:lnTo>
                    <a:pt x="8828" y="2483"/>
                  </a:lnTo>
                  <a:cubicBezTo>
                    <a:pt x="8992" y="2190"/>
                    <a:pt x="9121" y="1883"/>
                    <a:pt x="9211" y="1563"/>
                  </a:cubicBezTo>
                  <a:lnTo>
                    <a:pt x="9765" y="1563"/>
                  </a:lnTo>
                  <a:cubicBezTo>
                    <a:pt x="9981" y="1563"/>
                    <a:pt x="10156" y="1388"/>
                    <a:pt x="10156" y="1173"/>
                  </a:cubicBezTo>
                  <a:lnTo>
                    <a:pt x="10156" y="391"/>
                  </a:lnTo>
                  <a:cubicBezTo>
                    <a:pt x="10156" y="175"/>
                    <a:pt x="9981" y="0"/>
                    <a:pt x="9765" y="0"/>
                  </a:cubicBezTo>
                  <a:lnTo>
                    <a:pt x="7779" y="0"/>
                  </a:lnTo>
                  <a:cubicBezTo>
                    <a:pt x="7798" y="130"/>
                    <a:pt x="7813" y="260"/>
                    <a:pt x="7813" y="391"/>
                  </a:cubicBezTo>
                  <a:cubicBezTo>
                    <a:pt x="7813" y="1899"/>
                    <a:pt x="6587" y="3125"/>
                    <a:pt x="5079" y="3125"/>
                  </a:cubicBezTo>
                  <a:cubicBezTo>
                    <a:pt x="3571" y="3125"/>
                    <a:pt x="2345" y="1899"/>
                    <a:pt x="2345" y="391"/>
                  </a:cubicBezTo>
                  <a:cubicBezTo>
                    <a:pt x="2345" y="260"/>
                    <a:pt x="2360" y="130"/>
                    <a:pt x="2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6"/>
            <p:cNvSpPr/>
            <p:nvPr/>
          </p:nvSpPr>
          <p:spPr>
            <a:xfrm>
              <a:off x="7286566" y="2090612"/>
              <a:ext cx="88341" cy="44905"/>
            </a:xfrm>
            <a:custGeom>
              <a:rect b="b" l="l" r="r" t="t"/>
              <a:pathLst>
                <a:path extrusionOk="0" h="1589" w="3126">
                  <a:moveTo>
                    <a:pt x="391" y="1"/>
                  </a:moveTo>
                  <a:cubicBezTo>
                    <a:pt x="175" y="1"/>
                    <a:pt x="0" y="176"/>
                    <a:pt x="0" y="392"/>
                  </a:cubicBezTo>
                  <a:lnTo>
                    <a:pt x="0" y="1589"/>
                  </a:lnTo>
                  <a:lnTo>
                    <a:pt x="3125" y="1589"/>
                  </a:lnTo>
                  <a:lnTo>
                    <a:pt x="3125" y="392"/>
                  </a:lnTo>
                  <a:cubicBezTo>
                    <a:pt x="3125" y="176"/>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6"/>
            <p:cNvSpPr/>
            <p:nvPr/>
          </p:nvSpPr>
          <p:spPr>
            <a:xfrm>
              <a:off x="7463163" y="2212752"/>
              <a:ext cx="33177" cy="22128"/>
            </a:xfrm>
            <a:custGeom>
              <a:rect b="b" l="l" r="r" t="t"/>
              <a:pathLst>
                <a:path extrusionOk="0" h="783" w="1174">
                  <a:moveTo>
                    <a:pt x="1" y="1"/>
                  </a:moveTo>
                  <a:lnTo>
                    <a:pt x="1" y="782"/>
                  </a:lnTo>
                  <a:lnTo>
                    <a:pt x="1173" y="782"/>
                  </a:lnTo>
                  <a:lnTo>
                    <a:pt x="1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6"/>
            <p:cNvSpPr/>
            <p:nvPr/>
          </p:nvSpPr>
          <p:spPr>
            <a:xfrm>
              <a:off x="7518354" y="2212752"/>
              <a:ext cx="33149" cy="22128"/>
            </a:xfrm>
            <a:custGeom>
              <a:rect b="b" l="l" r="r" t="t"/>
              <a:pathLst>
                <a:path extrusionOk="0" h="783" w="1173">
                  <a:moveTo>
                    <a:pt x="0" y="1"/>
                  </a:moveTo>
                  <a:lnTo>
                    <a:pt x="0" y="782"/>
                  </a:lnTo>
                  <a:lnTo>
                    <a:pt x="1172" y="782"/>
                  </a:lnTo>
                  <a:lnTo>
                    <a:pt x="1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6"/>
            <p:cNvSpPr/>
            <p:nvPr/>
          </p:nvSpPr>
          <p:spPr>
            <a:xfrm>
              <a:off x="7241633" y="2113418"/>
              <a:ext cx="376819" cy="176682"/>
            </a:xfrm>
            <a:custGeom>
              <a:rect b="b" l="l" r="r" t="t"/>
              <a:pathLst>
                <a:path extrusionOk="0" h="6252" w="13334">
                  <a:moveTo>
                    <a:pt x="11355" y="2736"/>
                  </a:moveTo>
                  <a:cubicBezTo>
                    <a:pt x="11571" y="2736"/>
                    <a:pt x="11746" y="2911"/>
                    <a:pt x="11746" y="3126"/>
                  </a:cubicBezTo>
                  <a:lnTo>
                    <a:pt x="11746" y="4688"/>
                  </a:lnTo>
                  <a:cubicBezTo>
                    <a:pt x="11746" y="4904"/>
                    <a:pt x="11571" y="5079"/>
                    <a:pt x="11355" y="5079"/>
                  </a:cubicBezTo>
                  <a:lnTo>
                    <a:pt x="7449" y="5079"/>
                  </a:lnTo>
                  <a:cubicBezTo>
                    <a:pt x="7233" y="5079"/>
                    <a:pt x="7058" y="4904"/>
                    <a:pt x="7058" y="4688"/>
                  </a:cubicBezTo>
                  <a:lnTo>
                    <a:pt x="7058" y="3126"/>
                  </a:lnTo>
                  <a:cubicBezTo>
                    <a:pt x="7058" y="2911"/>
                    <a:pt x="7233" y="2736"/>
                    <a:pt x="7449" y="2736"/>
                  </a:cubicBezTo>
                  <a:close/>
                  <a:moveTo>
                    <a:pt x="10575" y="1"/>
                  </a:moveTo>
                  <a:cubicBezTo>
                    <a:pt x="10499" y="1"/>
                    <a:pt x="10423" y="23"/>
                    <a:pt x="10356" y="67"/>
                  </a:cubicBezTo>
                  <a:lnTo>
                    <a:pt x="8621" y="1225"/>
                  </a:lnTo>
                  <a:lnTo>
                    <a:pt x="8621" y="393"/>
                  </a:lnTo>
                  <a:cubicBezTo>
                    <a:pt x="8621" y="248"/>
                    <a:pt x="8541" y="115"/>
                    <a:pt x="8414" y="47"/>
                  </a:cubicBezTo>
                  <a:cubicBezTo>
                    <a:pt x="8357" y="17"/>
                    <a:pt x="8294" y="1"/>
                    <a:pt x="8231" y="1"/>
                  </a:cubicBezTo>
                  <a:cubicBezTo>
                    <a:pt x="8155" y="1"/>
                    <a:pt x="8079" y="23"/>
                    <a:pt x="8013" y="67"/>
                  </a:cubicBezTo>
                  <a:lnTo>
                    <a:pt x="5670" y="1629"/>
                  </a:lnTo>
                  <a:cubicBezTo>
                    <a:pt x="5561" y="1702"/>
                    <a:pt x="5497" y="1824"/>
                    <a:pt x="5497" y="1954"/>
                  </a:cubicBezTo>
                  <a:lnTo>
                    <a:pt x="5497" y="4688"/>
                  </a:lnTo>
                  <a:lnTo>
                    <a:pt x="4715" y="4688"/>
                  </a:lnTo>
                  <a:lnTo>
                    <a:pt x="4715" y="1563"/>
                  </a:lnTo>
                  <a:lnTo>
                    <a:pt x="1590" y="1563"/>
                  </a:lnTo>
                  <a:lnTo>
                    <a:pt x="1590" y="4688"/>
                  </a:lnTo>
                  <a:lnTo>
                    <a:pt x="392" y="4688"/>
                  </a:lnTo>
                  <a:cubicBezTo>
                    <a:pt x="176" y="4688"/>
                    <a:pt x="1" y="4863"/>
                    <a:pt x="1" y="5079"/>
                  </a:cubicBezTo>
                  <a:lnTo>
                    <a:pt x="1" y="5860"/>
                  </a:lnTo>
                  <a:cubicBezTo>
                    <a:pt x="1" y="6076"/>
                    <a:pt x="176" y="6251"/>
                    <a:pt x="392" y="6251"/>
                  </a:cubicBezTo>
                  <a:lnTo>
                    <a:pt x="12943" y="6251"/>
                  </a:lnTo>
                  <a:cubicBezTo>
                    <a:pt x="13159" y="6251"/>
                    <a:pt x="13334" y="6076"/>
                    <a:pt x="13334" y="5860"/>
                  </a:cubicBezTo>
                  <a:lnTo>
                    <a:pt x="13334" y="393"/>
                  </a:lnTo>
                  <a:cubicBezTo>
                    <a:pt x="13334" y="248"/>
                    <a:pt x="13255" y="115"/>
                    <a:pt x="13128" y="47"/>
                  </a:cubicBezTo>
                  <a:cubicBezTo>
                    <a:pt x="13071" y="16"/>
                    <a:pt x="13008" y="1"/>
                    <a:pt x="12946" y="1"/>
                  </a:cubicBezTo>
                  <a:cubicBezTo>
                    <a:pt x="12869" y="1"/>
                    <a:pt x="12793" y="23"/>
                    <a:pt x="12727" y="67"/>
                  </a:cubicBezTo>
                  <a:lnTo>
                    <a:pt x="10964" y="1225"/>
                  </a:lnTo>
                  <a:lnTo>
                    <a:pt x="10964" y="393"/>
                  </a:lnTo>
                  <a:cubicBezTo>
                    <a:pt x="10964" y="248"/>
                    <a:pt x="10884" y="115"/>
                    <a:pt x="10757" y="47"/>
                  </a:cubicBezTo>
                  <a:cubicBezTo>
                    <a:pt x="10700" y="16"/>
                    <a:pt x="10638" y="1"/>
                    <a:pt x="10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56"/>
          <p:cNvGrpSpPr/>
          <p:nvPr/>
        </p:nvGrpSpPr>
        <p:grpSpPr>
          <a:xfrm>
            <a:off x="1538086" y="2687152"/>
            <a:ext cx="220767" cy="376791"/>
            <a:chOff x="1538086" y="2687152"/>
            <a:chExt cx="220767" cy="376791"/>
          </a:xfrm>
        </p:grpSpPr>
        <p:sp>
          <p:nvSpPr>
            <p:cNvPr id="767" name="Google Shape;767;p56"/>
            <p:cNvSpPr/>
            <p:nvPr/>
          </p:nvSpPr>
          <p:spPr>
            <a:xfrm>
              <a:off x="1648498" y="2842413"/>
              <a:ext cx="88313" cy="221530"/>
            </a:xfrm>
            <a:custGeom>
              <a:rect b="b" l="l" r="r" t="t"/>
              <a:pathLst>
                <a:path extrusionOk="0" h="7839" w="3125">
                  <a:moveTo>
                    <a:pt x="1952" y="1"/>
                  </a:moveTo>
                  <a:cubicBezTo>
                    <a:pt x="1737" y="1"/>
                    <a:pt x="1562" y="175"/>
                    <a:pt x="1562" y="390"/>
                  </a:cubicBezTo>
                  <a:lnTo>
                    <a:pt x="1562" y="4687"/>
                  </a:lnTo>
                  <a:lnTo>
                    <a:pt x="780" y="4687"/>
                  </a:lnTo>
                  <a:lnTo>
                    <a:pt x="780" y="4297"/>
                  </a:lnTo>
                  <a:cubicBezTo>
                    <a:pt x="780" y="4127"/>
                    <a:pt x="674" y="3974"/>
                    <a:pt x="513" y="3925"/>
                  </a:cubicBezTo>
                  <a:cubicBezTo>
                    <a:pt x="472" y="3912"/>
                    <a:pt x="430" y="3906"/>
                    <a:pt x="391" y="3906"/>
                  </a:cubicBezTo>
                  <a:cubicBezTo>
                    <a:pt x="175" y="3906"/>
                    <a:pt x="0" y="4081"/>
                    <a:pt x="0" y="4297"/>
                  </a:cubicBezTo>
                  <a:lnTo>
                    <a:pt x="0" y="5860"/>
                  </a:lnTo>
                  <a:cubicBezTo>
                    <a:pt x="0" y="6027"/>
                    <a:pt x="107" y="6182"/>
                    <a:pt x="267" y="6230"/>
                  </a:cubicBezTo>
                  <a:cubicBezTo>
                    <a:pt x="309" y="6243"/>
                    <a:pt x="350" y="6249"/>
                    <a:pt x="390" y="6249"/>
                  </a:cubicBezTo>
                  <a:cubicBezTo>
                    <a:pt x="606" y="6249"/>
                    <a:pt x="780" y="6075"/>
                    <a:pt x="780" y="5858"/>
                  </a:cubicBezTo>
                  <a:lnTo>
                    <a:pt x="780" y="5469"/>
                  </a:lnTo>
                  <a:lnTo>
                    <a:pt x="1562" y="5469"/>
                  </a:lnTo>
                  <a:lnTo>
                    <a:pt x="1562" y="7448"/>
                  </a:lnTo>
                  <a:cubicBezTo>
                    <a:pt x="1562" y="7663"/>
                    <a:pt x="1737" y="7838"/>
                    <a:pt x="1952" y="7838"/>
                  </a:cubicBezTo>
                  <a:lnTo>
                    <a:pt x="2734" y="7838"/>
                  </a:lnTo>
                  <a:cubicBezTo>
                    <a:pt x="2950" y="7838"/>
                    <a:pt x="3125" y="7663"/>
                    <a:pt x="3125" y="7448"/>
                  </a:cubicBezTo>
                  <a:lnTo>
                    <a:pt x="3125" y="390"/>
                  </a:lnTo>
                  <a:cubicBezTo>
                    <a:pt x="3125" y="175"/>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p:nvPr/>
          </p:nvSpPr>
          <p:spPr>
            <a:xfrm>
              <a:off x="1538086" y="2687152"/>
              <a:ext cx="220767" cy="221530"/>
            </a:xfrm>
            <a:custGeom>
              <a:rect b="b" l="l" r="r" t="t"/>
              <a:pathLst>
                <a:path extrusionOk="0" h="7839" w="7812">
                  <a:moveTo>
                    <a:pt x="1173" y="1"/>
                  </a:moveTo>
                  <a:cubicBezTo>
                    <a:pt x="526" y="1"/>
                    <a:pt x="1" y="524"/>
                    <a:pt x="1" y="1172"/>
                  </a:cubicBezTo>
                  <a:lnTo>
                    <a:pt x="1" y="5495"/>
                  </a:lnTo>
                  <a:cubicBezTo>
                    <a:pt x="1" y="6788"/>
                    <a:pt x="1051" y="7838"/>
                    <a:pt x="2344" y="7838"/>
                  </a:cubicBezTo>
                  <a:lnTo>
                    <a:pt x="4689" y="7838"/>
                  </a:lnTo>
                  <a:lnTo>
                    <a:pt x="4689" y="6275"/>
                  </a:lnTo>
                  <a:lnTo>
                    <a:pt x="3126" y="6275"/>
                  </a:lnTo>
                  <a:cubicBezTo>
                    <a:pt x="2694" y="6275"/>
                    <a:pt x="2344" y="5927"/>
                    <a:pt x="2344" y="5495"/>
                  </a:cubicBezTo>
                  <a:lnTo>
                    <a:pt x="2344" y="2344"/>
                  </a:lnTo>
                  <a:cubicBezTo>
                    <a:pt x="2344" y="1912"/>
                    <a:pt x="2694" y="1563"/>
                    <a:pt x="3126" y="1563"/>
                  </a:cubicBezTo>
                  <a:lnTo>
                    <a:pt x="7423" y="1563"/>
                  </a:lnTo>
                  <a:cubicBezTo>
                    <a:pt x="7638" y="1563"/>
                    <a:pt x="7812" y="1388"/>
                    <a:pt x="7812" y="1172"/>
                  </a:cubicBezTo>
                  <a:lnTo>
                    <a:pt x="7812" y="196"/>
                  </a:lnTo>
                  <a:cubicBezTo>
                    <a:pt x="7812" y="88"/>
                    <a:pt x="7724" y="1"/>
                    <a:pt x="7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6"/>
            <p:cNvSpPr/>
            <p:nvPr/>
          </p:nvSpPr>
          <p:spPr>
            <a:xfrm>
              <a:off x="1692612" y="2753394"/>
              <a:ext cx="44199" cy="44877"/>
            </a:xfrm>
            <a:custGeom>
              <a:rect b="b" l="l" r="r" t="t"/>
              <a:pathLst>
                <a:path extrusionOk="0" h="1588" w="1564">
                  <a:moveTo>
                    <a:pt x="1" y="0"/>
                  </a:moveTo>
                  <a:lnTo>
                    <a:pt x="1" y="1197"/>
                  </a:lnTo>
                  <a:cubicBezTo>
                    <a:pt x="1" y="1413"/>
                    <a:pt x="176" y="1588"/>
                    <a:pt x="391" y="1588"/>
                  </a:cubicBezTo>
                  <a:lnTo>
                    <a:pt x="1173" y="1588"/>
                  </a:lnTo>
                  <a:cubicBezTo>
                    <a:pt x="1389" y="1588"/>
                    <a:pt x="1564" y="1413"/>
                    <a:pt x="1564" y="1197"/>
                  </a:cubicBezTo>
                  <a:lnTo>
                    <a:pt x="15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56"/>
          <p:cNvGrpSpPr/>
          <p:nvPr/>
        </p:nvGrpSpPr>
        <p:grpSpPr>
          <a:xfrm>
            <a:off x="6425399" y="2090612"/>
            <a:ext cx="376762" cy="376791"/>
            <a:chOff x="6425399" y="2090612"/>
            <a:chExt cx="376762" cy="376791"/>
          </a:xfrm>
        </p:grpSpPr>
        <p:sp>
          <p:nvSpPr>
            <p:cNvPr id="771" name="Google Shape;771;p56"/>
            <p:cNvSpPr/>
            <p:nvPr/>
          </p:nvSpPr>
          <p:spPr>
            <a:xfrm>
              <a:off x="6657272" y="2445332"/>
              <a:ext cx="111712" cy="22071"/>
            </a:xfrm>
            <a:custGeom>
              <a:rect b="b" l="l" r="r" t="t"/>
              <a:pathLst>
                <a:path extrusionOk="0" h="781" w="3953">
                  <a:moveTo>
                    <a:pt x="424" y="0"/>
                  </a:moveTo>
                  <a:cubicBezTo>
                    <a:pt x="223" y="0"/>
                    <a:pt x="48" y="146"/>
                    <a:pt x="26" y="346"/>
                  </a:cubicBezTo>
                  <a:cubicBezTo>
                    <a:pt x="0" y="582"/>
                    <a:pt x="184" y="780"/>
                    <a:pt x="414" y="780"/>
                  </a:cubicBezTo>
                  <a:lnTo>
                    <a:pt x="3539" y="780"/>
                  </a:lnTo>
                  <a:cubicBezTo>
                    <a:pt x="3769" y="780"/>
                    <a:pt x="3953" y="582"/>
                    <a:pt x="3927" y="346"/>
                  </a:cubicBezTo>
                  <a:cubicBezTo>
                    <a:pt x="3905" y="148"/>
                    <a:pt x="3728" y="0"/>
                    <a:pt x="3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6"/>
            <p:cNvSpPr/>
            <p:nvPr/>
          </p:nvSpPr>
          <p:spPr>
            <a:xfrm>
              <a:off x="6425399" y="2090612"/>
              <a:ext cx="265192" cy="287772"/>
            </a:xfrm>
            <a:custGeom>
              <a:rect b="b" l="l" r="r" t="t"/>
              <a:pathLst>
                <a:path extrusionOk="0" h="10183" w="9384">
                  <a:moveTo>
                    <a:pt x="4322" y="1"/>
                  </a:moveTo>
                  <a:cubicBezTo>
                    <a:pt x="4106" y="1"/>
                    <a:pt x="3931" y="176"/>
                    <a:pt x="3931" y="392"/>
                  </a:cubicBezTo>
                  <a:lnTo>
                    <a:pt x="3931" y="972"/>
                  </a:lnTo>
                  <a:cubicBezTo>
                    <a:pt x="3612" y="1062"/>
                    <a:pt x="3304" y="1191"/>
                    <a:pt x="3011" y="1357"/>
                  </a:cubicBezTo>
                  <a:lnTo>
                    <a:pt x="2618" y="962"/>
                  </a:lnTo>
                  <a:cubicBezTo>
                    <a:pt x="2542" y="886"/>
                    <a:pt x="2442" y="848"/>
                    <a:pt x="2342" y="848"/>
                  </a:cubicBezTo>
                  <a:cubicBezTo>
                    <a:pt x="2242" y="848"/>
                    <a:pt x="2142" y="886"/>
                    <a:pt x="2065" y="962"/>
                  </a:cubicBezTo>
                  <a:lnTo>
                    <a:pt x="961" y="2067"/>
                  </a:lnTo>
                  <a:cubicBezTo>
                    <a:pt x="808" y="2219"/>
                    <a:pt x="808" y="2467"/>
                    <a:pt x="961" y="2620"/>
                  </a:cubicBezTo>
                  <a:lnTo>
                    <a:pt x="1355" y="3013"/>
                  </a:lnTo>
                  <a:cubicBezTo>
                    <a:pt x="1190" y="3306"/>
                    <a:pt x="1062" y="3614"/>
                    <a:pt x="971" y="3933"/>
                  </a:cubicBezTo>
                  <a:lnTo>
                    <a:pt x="391" y="3933"/>
                  </a:lnTo>
                  <a:cubicBezTo>
                    <a:pt x="175" y="3933"/>
                    <a:pt x="0" y="4108"/>
                    <a:pt x="0" y="4324"/>
                  </a:cubicBezTo>
                  <a:lnTo>
                    <a:pt x="0" y="5886"/>
                  </a:lnTo>
                  <a:cubicBezTo>
                    <a:pt x="0" y="6102"/>
                    <a:pt x="175" y="6277"/>
                    <a:pt x="391" y="6277"/>
                  </a:cubicBezTo>
                  <a:lnTo>
                    <a:pt x="971" y="6277"/>
                  </a:lnTo>
                  <a:cubicBezTo>
                    <a:pt x="1062" y="6596"/>
                    <a:pt x="1190" y="6904"/>
                    <a:pt x="1355" y="7197"/>
                  </a:cubicBezTo>
                  <a:lnTo>
                    <a:pt x="961" y="7590"/>
                  </a:lnTo>
                  <a:cubicBezTo>
                    <a:pt x="808" y="7743"/>
                    <a:pt x="808" y="7990"/>
                    <a:pt x="961" y="8143"/>
                  </a:cubicBezTo>
                  <a:lnTo>
                    <a:pt x="2066" y="9247"/>
                  </a:lnTo>
                  <a:cubicBezTo>
                    <a:pt x="2142" y="9323"/>
                    <a:pt x="2242" y="9362"/>
                    <a:pt x="2342" y="9362"/>
                  </a:cubicBezTo>
                  <a:cubicBezTo>
                    <a:pt x="2442" y="9362"/>
                    <a:pt x="2542" y="9323"/>
                    <a:pt x="2618" y="9247"/>
                  </a:cubicBezTo>
                  <a:lnTo>
                    <a:pt x="3013" y="8853"/>
                  </a:lnTo>
                  <a:cubicBezTo>
                    <a:pt x="3304" y="9018"/>
                    <a:pt x="3612" y="9148"/>
                    <a:pt x="3931" y="9238"/>
                  </a:cubicBezTo>
                  <a:lnTo>
                    <a:pt x="3931" y="9792"/>
                  </a:lnTo>
                  <a:cubicBezTo>
                    <a:pt x="3931" y="10008"/>
                    <a:pt x="4106" y="10183"/>
                    <a:pt x="4322" y="10183"/>
                  </a:cubicBezTo>
                  <a:lnTo>
                    <a:pt x="5885" y="10183"/>
                  </a:lnTo>
                  <a:cubicBezTo>
                    <a:pt x="6101" y="10183"/>
                    <a:pt x="6276" y="10008"/>
                    <a:pt x="6276" y="9792"/>
                  </a:cubicBezTo>
                  <a:lnTo>
                    <a:pt x="6276" y="9238"/>
                  </a:lnTo>
                  <a:cubicBezTo>
                    <a:pt x="6543" y="9162"/>
                    <a:pt x="6799" y="9053"/>
                    <a:pt x="7049" y="8926"/>
                  </a:cubicBezTo>
                  <a:cubicBezTo>
                    <a:pt x="6804" y="8451"/>
                    <a:pt x="6598" y="7958"/>
                    <a:pt x="6460" y="7465"/>
                  </a:cubicBezTo>
                  <a:cubicBezTo>
                    <a:pt x="6059" y="7697"/>
                    <a:pt x="5599" y="7838"/>
                    <a:pt x="5104" y="7838"/>
                  </a:cubicBezTo>
                  <a:cubicBezTo>
                    <a:pt x="3583" y="7838"/>
                    <a:pt x="2346" y="6590"/>
                    <a:pt x="2370" y="5063"/>
                  </a:cubicBezTo>
                  <a:cubicBezTo>
                    <a:pt x="2392" y="3605"/>
                    <a:pt x="3571" y="2411"/>
                    <a:pt x="5029" y="2372"/>
                  </a:cubicBezTo>
                  <a:cubicBezTo>
                    <a:pt x="5054" y="2371"/>
                    <a:pt x="5079" y="2371"/>
                    <a:pt x="5104" y="2371"/>
                  </a:cubicBezTo>
                  <a:cubicBezTo>
                    <a:pt x="6046" y="2371"/>
                    <a:pt x="6878" y="2850"/>
                    <a:pt x="7371" y="3578"/>
                  </a:cubicBezTo>
                  <a:cubicBezTo>
                    <a:pt x="7894" y="3032"/>
                    <a:pt x="8573" y="2639"/>
                    <a:pt x="9337" y="2468"/>
                  </a:cubicBezTo>
                  <a:cubicBezTo>
                    <a:pt x="9383" y="2332"/>
                    <a:pt x="9356" y="2175"/>
                    <a:pt x="9246" y="2067"/>
                  </a:cubicBezTo>
                  <a:lnTo>
                    <a:pt x="8142" y="962"/>
                  </a:lnTo>
                  <a:cubicBezTo>
                    <a:pt x="8066" y="886"/>
                    <a:pt x="7966" y="848"/>
                    <a:pt x="7866" y="848"/>
                  </a:cubicBezTo>
                  <a:cubicBezTo>
                    <a:pt x="7766" y="848"/>
                    <a:pt x="7666" y="886"/>
                    <a:pt x="7590" y="962"/>
                  </a:cubicBezTo>
                  <a:lnTo>
                    <a:pt x="7196" y="1356"/>
                  </a:lnTo>
                  <a:cubicBezTo>
                    <a:pt x="6903" y="1191"/>
                    <a:pt x="6595" y="1062"/>
                    <a:pt x="6276" y="972"/>
                  </a:cubicBezTo>
                  <a:lnTo>
                    <a:pt x="6276" y="392"/>
                  </a:lnTo>
                  <a:cubicBezTo>
                    <a:pt x="6276" y="176"/>
                    <a:pt x="6101" y="1"/>
                    <a:pt x="5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6"/>
            <p:cNvSpPr/>
            <p:nvPr/>
          </p:nvSpPr>
          <p:spPr>
            <a:xfrm>
              <a:off x="6624802" y="2179659"/>
              <a:ext cx="177360" cy="243601"/>
            </a:xfrm>
            <a:custGeom>
              <a:rect b="b" l="l" r="r" t="t"/>
              <a:pathLst>
                <a:path extrusionOk="0" h="8620" w="6276">
                  <a:moveTo>
                    <a:pt x="3125" y="1953"/>
                  </a:moveTo>
                  <a:cubicBezTo>
                    <a:pt x="3771" y="1953"/>
                    <a:pt x="4297" y="2480"/>
                    <a:pt x="4297" y="3126"/>
                  </a:cubicBezTo>
                  <a:cubicBezTo>
                    <a:pt x="4297" y="3772"/>
                    <a:pt x="3771" y="4296"/>
                    <a:pt x="3125" y="4296"/>
                  </a:cubicBezTo>
                  <a:cubicBezTo>
                    <a:pt x="2479" y="4296"/>
                    <a:pt x="1954" y="3772"/>
                    <a:pt x="1954" y="3126"/>
                  </a:cubicBezTo>
                  <a:cubicBezTo>
                    <a:pt x="1954" y="2480"/>
                    <a:pt x="2479" y="1953"/>
                    <a:pt x="3125" y="1953"/>
                  </a:cubicBezTo>
                  <a:close/>
                  <a:moveTo>
                    <a:pt x="3125" y="1"/>
                  </a:moveTo>
                  <a:cubicBezTo>
                    <a:pt x="1403" y="1"/>
                    <a:pt x="0" y="1402"/>
                    <a:pt x="0" y="3126"/>
                  </a:cubicBezTo>
                  <a:cubicBezTo>
                    <a:pt x="0" y="4999"/>
                    <a:pt x="1985" y="7564"/>
                    <a:pt x="2838" y="8493"/>
                  </a:cubicBezTo>
                  <a:cubicBezTo>
                    <a:pt x="2912" y="8573"/>
                    <a:pt x="3015" y="8620"/>
                    <a:pt x="3125" y="8620"/>
                  </a:cubicBezTo>
                  <a:cubicBezTo>
                    <a:pt x="3234" y="8620"/>
                    <a:pt x="3339" y="8573"/>
                    <a:pt x="3414" y="8493"/>
                  </a:cubicBezTo>
                  <a:cubicBezTo>
                    <a:pt x="4265" y="7566"/>
                    <a:pt x="6276" y="5004"/>
                    <a:pt x="6276" y="3126"/>
                  </a:cubicBezTo>
                  <a:cubicBezTo>
                    <a:pt x="6276" y="1402"/>
                    <a:pt x="4848" y="1"/>
                    <a:pt x="3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56"/>
          <p:cNvGrpSpPr/>
          <p:nvPr/>
        </p:nvGrpSpPr>
        <p:grpSpPr>
          <a:xfrm>
            <a:off x="720016" y="2687152"/>
            <a:ext cx="380917" cy="376791"/>
            <a:chOff x="720016" y="2687152"/>
            <a:chExt cx="380917" cy="376791"/>
          </a:xfrm>
        </p:grpSpPr>
        <p:sp>
          <p:nvSpPr>
            <p:cNvPr id="775" name="Google Shape;775;p56"/>
            <p:cNvSpPr/>
            <p:nvPr/>
          </p:nvSpPr>
          <p:spPr>
            <a:xfrm>
              <a:off x="720016" y="3007988"/>
              <a:ext cx="112955" cy="55955"/>
            </a:xfrm>
            <a:custGeom>
              <a:rect b="b" l="l" r="r" t="t"/>
              <a:pathLst>
                <a:path extrusionOk="0" h="1980" w="3997">
                  <a:moveTo>
                    <a:pt x="1041" y="1"/>
                  </a:moveTo>
                  <a:cubicBezTo>
                    <a:pt x="462" y="1"/>
                    <a:pt x="1" y="504"/>
                    <a:pt x="71" y="1096"/>
                  </a:cubicBezTo>
                  <a:cubicBezTo>
                    <a:pt x="131" y="1603"/>
                    <a:pt x="574" y="1979"/>
                    <a:pt x="1084" y="1979"/>
                  </a:cubicBezTo>
                  <a:lnTo>
                    <a:pt x="3605" y="1979"/>
                  </a:lnTo>
                  <a:cubicBezTo>
                    <a:pt x="3821" y="1979"/>
                    <a:pt x="3996" y="1804"/>
                    <a:pt x="3996" y="1589"/>
                  </a:cubicBezTo>
                  <a:lnTo>
                    <a:pt x="39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6"/>
            <p:cNvSpPr/>
            <p:nvPr/>
          </p:nvSpPr>
          <p:spPr>
            <a:xfrm>
              <a:off x="788772" y="2798242"/>
              <a:ext cx="242895" cy="132511"/>
            </a:xfrm>
            <a:custGeom>
              <a:rect b="b" l="l" r="r" t="t"/>
              <a:pathLst>
                <a:path extrusionOk="0" h="4689" w="8595">
                  <a:moveTo>
                    <a:pt x="3906" y="1"/>
                  </a:moveTo>
                  <a:lnTo>
                    <a:pt x="3906" y="470"/>
                  </a:lnTo>
                  <a:cubicBezTo>
                    <a:pt x="3906" y="656"/>
                    <a:pt x="3775" y="816"/>
                    <a:pt x="3594" y="852"/>
                  </a:cubicBezTo>
                  <a:cubicBezTo>
                    <a:pt x="3157" y="941"/>
                    <a:pt x="2743" y="1115"/>
                    <a:pt x="2362" y="1367"/>
                  </a:cubicBezTo>
                  <a:cubicBezTo>
                    <a:pt x="2296" y="1411"/>
                    <a:pt x="2221" y="1433"/>
                    <a:pt x="2146" y="1433"/>
                  </a:cubicBezTo>
                  <a:cubicBezTo>
                    <a:pt x="2046" y="1433"/>
                    <a:pt x="1946" y="1394"/>
                    <a:pt x="1871" y="1319"/>
                  </a:cubicBezTo>
                  <a:lnTo>
                    <a:pt x="1535" y="984"/>
                  </a:lnTo>
                  <a:lnTo>
                    <a:pt x="983" y="1535"/>
                  </a:lnTo>
                  <a:lnTo>
                    <a:pt x="1318" y="1870"/>
                  </a:lnTo>
                  <a:cubicBezTo>
                    <a:pt x="1449" y="2001"/>
                    <a:pt x="1470" y="2208"/>
                    <a:pt x="1368" y="2363"/>
                  </a:cubicBezTo>
                  <a:cubicBezTo>
                    <a:pt x="1114" y="2744"/>
                    <a:pt x="942" y="3158"/>
                    <a:pt x="853" y="3595"/>
                  </a:cubicBezTo>
                  <a:cubicBezTo>
                    <a:pt x="815" y="3776"/>
                    <a:pt x="656" y="3907"/>
                    <a:pt x="470" y="3907"/>
                  </a:cubicBezTo>
                  <a:lnTo>
                    <a:pt x="0" y="3907"/>
                  </a:lnTo>
                  <a:lnTo>
                    <a:pt x="0" y="4689"/>
                  </a:lnTo>
                  <a:lnTo>
                    <a:pt x="1591" y="4689"/>
                  </a:lnTo>
                  <a:cubicBezTo>
                    <a:pt x="1572" y="4559"/>
                    <a:pt x="1563" y="4429"/>
                    <a:pt x="1563" y="4298"/>
                  </a:cubicBezTo>
                  <a:cubicBezTo>
                    <a:pt x="1563" y="2790"/>
                    <a:pt x="2789" y="1564"/>
                    <a:pt x="4297" y="1564"/>
                  </a:cubicBezTo>
                  <a:cubicBezTo>
                    <a:pt x="5805" y="1564"/>
                    <a:pt x="7031" y="2790"/>
                    <a:pt x="7031" y="4298"/>
                  </a:cubicBezTo>
                  <a:cubicBezTo>
                    <a:pt x="7031" y="4429"/>
                    <a:pt x="7022" y="4559"/>
                    <a:pt x="7003" y="4689"/>
                  </a:cubicBezTo>
                  <a:lnTo>
                    <a:pt x="8594" y="4689"/>
                  </a:lnTo>
                  <a:lnTo>
                    <a:pt x="8594" y="3907"/>
                  </a:lnTo>
                  <a:lnTo>
                    <a:pt x="8125" y="3907"/>
                  </a:lnTo>
                  <a:cubicBezTo>
                    <a:pt x="7938" y="3907"/>
                    <a:pt x="7778" y="3776"/>
                    <a:pt x="7741" y="3595"/>
                  </a:cubicBezTo>
                  <a:cubicBezTo>
                    <a:pt x="7652" y="3158"/>
                    <a:pt x="7479" y="2744"/>
                    <a:pt x="7226" y="2363"/>
                  </a:cubicBezTo>
                  <a:cubicBezTo>
                    <a:pt x="7123" y="2208"/>
                    <a:pt x="7145" y="2001"/>
                    <a:pt x="7276" y="1870"/>
                  </a:cubicBezTo>
                  <a:lnTo>
                    <a:pt x="7611" y="1535"/>
                  </a:lnTo>
                  <a:lnTo>
                    <a:pt x="7059" y="984"/>
                  </a:lnTo>
                  <a:lnTo>
                    <a:pt x="6723" y="1319"/>
                  </a:lnTo>
                  <a:cubicBezTo>
                    <a:pt x="6648" y="1394"/>
                    <a:pt x="6549" y="1433"/>
                    <a:pt x="6448" y="1433"/>
                  </a:cubicBezTo>
                  <a:cubicBezTo>
                    <a:pt x="6373" y="1433"/>
                    <a:pt x="6298" y="1411"/>
                    <a:pt x="6232" y="1367"/>
                  </a:cubicBezTo>
                  <a:cubicBezTo>
                    <a:pt x="5850" y="1115"/>
                    <a:pt x="5436" y="941"/>
                    <a:pt x="5000" y="852"/>
                  </a:cubicBezTo>
                  <a:cubicBezTo>
                    <a:pt x="4818" y="816"/>
                    <a:pt x="4688" y="656"/>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6"/>
            <p:cNvSpPr/>
            <p:nvPr/>
          </p:nvSpPr>
          <p:spPr>
            <a:xfrm>
              <a:off x="721796" y="2739207"/>
              <a:ext cx="376791" cy="255131"/>
            </a:xfrm>
            <a:custGeom>
              <a:rect b="b" l="l" r="r" t="t"/>
              <a:pathLst>
                <a:path extrusionOk="0" h="9028" w="13333">
                  <a:moveTo>
                    <a:pt x="7449" y="1308"/>
                  </a:moveTo>
                  <a:cubicBezTo>
                    <a:pt x="7664" y="1308"/>
                    <a:pt x="7839" y="1483"/>
                    <a:pt x="7839" y="1699"/>
                  </a:cubicBezTo>
                  <a:lnTo>
                    <a:pt x="7839" y="2253"/>
                  </a:lnTo>
                  <a:cubicBezTo>
                    <a:pt x="8159" y="2344"/>
                    <a:pt x="8466" y="2472"/>
                    <a:pt x="8760" y="2637"/>
                  </a:cubicBezTo>
                  <a:lnTo>
                    <a:pt x="9153" y="2244"/>
                  </a:lnTo>
                  <a:cubicBezTo>
                    <a:pt x="9229" y="2168"/>
                    <a:pt x="9329" y="2130"/>
                    <a:pt x="9429" y="2130"/>
                  </a:cubicBezTo>
                  <a:cubicBezTo>
                    <a:pt x="9529" y="2130"/>
                    <a:pt x="9629" y="2168"/>
                    <a:pt x="9704" y="2244"/>
                  </a:cubicBezTo>
                  <a:lnTo>
                    <a:pt x="10810" y="3348"/>
                  </a:lnTo>
                  <a:cubicBezTo>
                    <a:pt x="10963" y="3501"/>
                    <a:pt x="10963" y="3748"/>
                    <a:pt x="10810" y="3901"/>
                  </a:cubicBezTo>
                  <a:lnTo>
                    <a:pt x="10416" y="4295"/>
                  </a:lnTo>
                  <a:cubicBezTo>
                    <a:pt x="10581" y="4588"/>
                    <a:pt x="10709" y="4895"/>
                    <a:pt x="10799" y="5215"/>
                  </a:cubicBezTo>
                  <a:lnTo>
                    <a:pt x="11353" y="5215"/>
                  </a:lnTo>
                  <a:cubicBezTo>
                    <a:pt x="11569" y="5215"/>
                    <a:pt x="11744" y="5390"/>
                    <a:pt x="11744" y="5605"/>
                  </a:cubicBezTo>
                  <a:lnTo>
                    <a:pt x="11744" y="7167"/>
                  </a:lnTo>
                  <a:cubicBezTo>
                    <a:pt x="11744" y="7383"/>
                    <a:pt x="11569" y="7558"/>
                    <a:pt x="11353" y="7558"/>
                  </a:cubicBezTo>
                  <a:lnTo>
                    <a:pt x="8876" y="7558"/>
                  </a:lnTo>
                  <a:cubicBezTo>
                    <a:pt x="8606" y="7558"/>
                    <a:pt x="8418" y="7291"/>
                    <a:pt x="8509" y="7037"/>
                  </a:cubicBezTo>
                  <a:cubicBezTo>
                    <a:pt x="8579" y="6839"/>
                    <a:pt x="8615" y="6632"/>
                    <a:pt x="8620" y="6419"/>
                  </a:cubicBezTo>
                  <a:cubicBezTo>
                    <a:pt x="8637" y="5358"/>
                    <a:pt x="7790" y="4467"/>
                    <a:pt x="6728" y="4435"/>
                  </a:cubicBezTo>
                  <a:cubicBezTo>
                    <a:pt x="6708" y="4434"/>
                    <a:pt x="6688" y="4434"/>
                    <a:pt x="6668" y="4434"/>
                  </a:cubicBezTo>
                  <a:cubicBezTo>
                    <a:pt x="5590" y="4434"/>
                    <a:pt x="4713" y="5309"/>
                    <a:pt x="4713" y="6387"/>
                  </a:cubicBezTo>
                  <a:cubicBezTo>
                    <a:pt x="4713" y="6610"/>
                    <a:pt x="4751" y="6829"/>
                    <a:pt x="4826" y="7037"/>
                  </a:cubicBezTo>
                  <a:cubicBezTo>
                    <a:pt x="4914" y="7291"/>
                    <a:pt x="4726" y="7558"/>
                    <a:pt x="4457" y="7558"/>
                  </a:cubicBezTo>
                  <a:lnTo>
                    <a:pt x="1979" y="7558"/>
                  </a:lnTo>
                  <a:cubicBezTo>
                    <a:pt x="1764" y="7558"/>
                    <a:pt x="1589" y="7383"/>
                    <a:pt x="1589" y="7167"/>
                  </a:cubicBezTo>
                  <a:lnTo>
                    <a:pt x="1589" y="5605"/>
                  </a:lnTo>
                  <a:cubicBezTo>
                    <a:pt x="1589" y="5390"/>
                    <a:pt x="1764" y="5215"/>
                    <a:pt x="1979" y="5215"/>
                  </a:cubicBezTo>
                  <a:lnTo>
                    <a:pt x="2533" y="5215"/>
                  </a:lnTo>
                  <a:cubicBezTo>
                    <a:pt x="2624" y="4895"/>
                    <a:pt x="2754" y="4588"/>
                    <a:pt x="2918" y="4295"/>
                  </a:cubicBezTo>
                  <a:lnTo>
                    <a:pt x="2525" y="3901"/>
                  </a:lnTo>
                  <a:cubicBezTo>
                    <a:pt x="2372" y="3748"/>
                    <a:pt x="2372" y="3501"/>
                    <a:pt x="2525" y="3348"/>
                  </a:cubicBezTo>
                  <a:lnTo>
                    <a:pt x="3628" y="2243"/>
                  </a:lnTo>
                  <a:cubicBezTo>
                    <a:pt x="3705" y="2167"/>
                    <a:pt x="3805" y="2129"/>
                    <a:pt x="3905" y="2129"/>
                  </a:cubicBezTo>
                  <a:cubicBezTo>
                    <a:pt x="4005" y="2129"/>
                    <a:pt x="4105" y="2167"/>
                    <a:pt x="4181" y="2243"/>
                  </a:cubicBezTo>
                  <a:lnTo>
                    <a:pt x="4575" y="2638"/>
                  </a:lnTo>
                  <a:cubicBezTo>
                    <a:pt x="4868" y="2472"/>
                    <a:pt x="5175" y="2344"/>
                    <a:pt x="5495" y="2253"/>
                  </a:cubicBezTo>
                  <a:lnTo>
                    <a:pt x="5495" y="1699"/>
                  </a:lnTo>
                  <a:cubicBezTo>
                    <a:pt x="5495" y="1483"/>
                    <a:pt x="5670" y="1308"/>
                    <a:pt x="5886" y="1308"/>
                  </a:cubicBezTo>
                  <a:close/>
                  <a:moveTo>
                    <a:pt x="13332" y="0"/>
                  </a:moveTo>
                  <a:cubicBezTo>
                    <a:pt x="13154" y="85"/>
                    <a:pt x="12957" y="138"/>
                    <a:pt x="12746" y="138"/>
                  </a:cubicBezTo>
                  <a:lnTo>
                    <a:pt x="1589" y="138"/>
                  </a:lnTo>
                  <a:cubicBezTo>
                    <a:pt x="727" y="138"/>
                    <a:pt x="1" y="837"/>
                    <a:pt x="1" y="1308"/>
                  </a:cubicBezTo>
                  <a:lnTo>
                    <a:pt x="1" y="9028"/>
                  </a:lnTo>
                  <a:cubicBezTo>
                    <a:pt x="281" y="8839"/>
                    <a:pt x="616" y="8730"/>
                    <a:pt x="978" y="8730"/>
                  </a:cubicBezTo>
                  <a:lnTo>
                    <a:pt x="12135" y="8730"/>
                  </a:lnTo>
                  <a:cubicBezTo>
                    <a:pt x="12794" y="8730"/>
                    <a:pt x="13332" y="8191"/>
                    <a:pt x="13332" y="7533"/>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6"/>
            <p:cNvSpPr/>
            <p:nvPr/>
          </p:nvSpPr>
          <p:spPr>
            <a:xfrm>
              <a:off x="987468" y="2687152"/>
              <a:ext cx="113464" cy="33855"/>
            </a:xfrm>
            <a:custGeom>
              <a:rect b="b" l="l" r="r" t="t"/>
              <a:pathLst>
                <a:path extrusionOk="0" h="1198" w="4015">
                  <a:moveTo>
                    <a:pt x="391" y="1"/>
                  </a:moveTo>
                  <a:cubicBezTo>
                    <a:pt x="175" y="1"/>
                    <a:pt x="0" y="174"/>
                    <a:pt x="0" y="390"/>
                  </a:cubicBezTo>
                  <a:lnTo>
                    <a:pt x="0" y="1198"/>
                  </a:lnTo>
                  <a:lnTo>
                    <a:pt x="3336" y="1198"/>
                  </a:lnTo>
                  <a:cubicBezTo>
                    <a:pt x="3602" y="1198"/>
                    <a:pt x="3841" y="1026"/>
                    <a:pt x="3911" y="769"/>
                  </a:cubicBezTo>
                  <a:cubicBezTo>
                    <a:pt x="4014" y="389"/>
                    <a:pt x="3721" y="1"/>
                    <a:pt x="3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56"/>
          <p:cNvGrpSpPr/>
          <p:nvPr/>
        </p:nvGrpSpPr>
        <p:grpSpPr>
          <a:xfrm>
            <a:off x="5609109" y="2090584"/>
            <a:ext cx="376932" cy="376819"/>
            <a:chOff x="5609109" y="2090584"/>
            <a:chExt cx="376932" cy="376819"/>
          </a:xfrm>
        </p:grpSpPr>
        <p:sp>
          <p:nvSpPr>
            <p:cNvPr id="780" name="Google Shape;780;p56"/>
            <p:cNvSpPr/>
            <p:nvPr/>
          </p:nvSpPr>
          <p:spPr>
            <a:xfrm>
              <a:off x="5609109" y="2205800"/>
              <a:ext cx="155289" cy="261603"/>
            </a:xfrm>
            <a:custGeom>
              <a:rect b="b" l="l" r="r" t="t"/>
              <a:pathLst>
                <a:path extrusionOk="0" h="9257" w="5495">
                  <a:moveTo>
                    <a:pt x="1978" y="1"/>
                  </a:moveTo>
                  <a:cubicBezTo>
                    <a:pt x="1934" y="1"/>
                    <a:pt x="1890" y="8"/>
                    <a:pt x="1848" y="22"/>
                  </a:cubicBezTo>
                  <a:cubicBezTo>
                    <a:pt x="758" y="410"/>
                    <a:pt x="0" y="1442"/>
                    <a:pt x="0" y="2591"/>
                  </a:cubicBezTo>
                  <a:cubicBezTo>
                    <a:pt x="0" y="3646"/>
                    <a:pt x="643" y="4602"/>
                    <a:pt x="1588" y="5051"/>
                  </a:cubicBezTo>
                  <a:lnTo>
                    <a:pt x="1588" y="8866"/>
                  </a:lnTo>
                  <a:cubicBezTo>
                    <a:pt x="1588" y="9081"/>
                    <a:pt x="1763" y="9256"/>
                    <a:pt x="1979" y="9256"/>
                  </a:cubicBezTo>
                  <a:lnTo>
                    <a:pt x="3540" y="9256"/>
                  </a:lnTo>
                  <a:cubicBezTo>
                    <a:pt x="3756" y="9256"/>
                    <a:pt x="3931" y="9081"/>
                    <a:pt x="3931" y="8866"/>
                  </a:cubicBezTo>
                  <a:lnTo>
                    <a:pt x="3931" y="5051"/>
                  </a:lnTo>
                  <a:cubicBezTo>
                    <a:pt x="4876" y="4602"/>
                    <a:pt x="5494" y="3646"/>
                    <a:pt x="5494" y="2591"/>
                  </a:cubicBezTo>
                  <a:cubicBezTo>
                    <a:pt x="5494" y="1442"/>
                    <a:pt x="4762" y="410"/>
                    <a:pt x="3672" y="22"/>
                  </a:cubicBezTo>
                  <a:cubicBezTo>
                    <a:pt x="3630" y="8"/>
                    <a:pt x="3587" y="1"/>
                    <a:pt x="3544" y="1"/>
                  </a:cubicBezTo>
                  <a:cubicBezTo>
                    <a:pt x="3464" y="1"/>
                    <a:pt x="3384" y="25"/>
                    <a:pt x="3316" y="72"/>
                  </a:cubicBezTo>
                  <a:cubicBezTo>
                    <a:pt x="3212" y="145"/>
                    <a:pt x="3151" y="264"/>
                    <a:pt x="3151" y="391"/>
                  </a:cubicBezTo>
                  <a:lnTo>
                    <a:pt x="3151" y="2201"/>
                  </a:lnTo>
                  <a:lnTo>
                    <a:pt x="2370" y="2201"/>
                  </a:lnTo>
                  <a:lnTo>
                    <a:pt x="2370" y="391"/>
                  </a:lnTo>
                  <a:cubicBezTo>
                    <a:pt x="2370" y="264"/>
                    <a:pt x="2308" y="145"/>
                    <a:pt x="2203" y="72"/>
                  </a:cubicBezTo>
                  <a:cubicBezTo>
                    <a:pt x="2137" y="25"/>
                    <a:pt x="2058" y="1"/>
                    <a:pt x="1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6"/>
            <p:cNvSpPr/>
            <p:nvPr/>
          </p:nvSpPr>
          <p:spPr>
            <a:xfrm>
              <a:off x="5763635" y="2201759"/>
              <a:ext cx="67711" cy="265644"/>
            </a:xfrm>
            <a:custGeom>
              <a:rect b="b" l="l" r="r" t="t"/>
              <a:pathLst>
                <a:path extrusionOk="0" h="9400" w="2396">
                  <a:moveTo>
                    <a:pt x="1198" y="0"/>
                  </a:moveTo>
                  <a:cubicBezTo>
                    <a:pt x="1098" y="0"/>
                    <a:pt x="998" y="38"/>
                    <a:pt x="922" y="114"/>
                  </a:cubicBezTo>
                  <a:lnTo>
                    <a:pt x="140" y="896"/>
                  </a:lnTo>
                  <a:cubicBezTo>
                    <a:pt x="37" y="1001"/>
                    <a:pt x="0" y="1155"/>
                    <a:pt x="47" y="1295"/>
                  </a:cubicBezTo>
                  <a:lnTo>
                    <a:pt x="808" y="3579"/>
                  </a:lnTo>
                  <a:lnTo>
                    <a:pt x="808" y="7030"/>
                  </a:lnTo>
                  <a:lnTo>
                    <a:pt x="417" y="7030"/>
                  </a:lnTo>
                  <a:cubicBezTo>
                    <a:pt x="201" y="7030"/>
                    <a:pt x="26" y="7205"/>
                    <a:pt x="26" y="7421"/>
                  </a:cubicBezTo>
                  <a:lnTo>
                    <a:pt x="26" y="9010"/>
                  </a:lnTo>
                  <a:cubicBezTo>
                    <a:pt x="26" y="9226"/>
                    <a:pt x="201" y="9399"/>
                    <a:pt x="417" y="9399"/>
                  </a:cubicBezTo>
                  <a:lnTo>
                    <a:pt x="1979" y="9399"/>
                  </a:lnTo>
                  <a:cubicBezTo>
                    <a:pt x="2195" y="9399"/>
                    <a:pt x="2369" y="9224"/>
                    <a:pt x="2369" y="9010"/>
                  </a:cubicBezTo>
                  <a:lnTo>
                    <a:pt x="2369" y="7421"/>
                  </a:lnTo>
                  <a:cubicBezTo>
                    <a:pt x="2369" y="7205"/>
                    <a:pt x="2195" y="7030"/>
                    <a:pt x="1979" y="7030"/>
                  </a:cubicBezTo>
                  <a:lnTo>
                    <a:pt x="1588" y="7030"/>
                  </a:lnTo>
                  <a:lnTo>
                    <a:pt x="1588" y="3579"/>
                  </a:lnTo>
                  <a:lnTo>
                    <a:pt x="2349" y="1295"/>
                  </a:lnTo>
                  <a:cubicBezTo>
                    <a:pt x="2396" y="1155"/>
                    <a:pt x="2359" y="1001"/>
                    <a:pt x="2256" y="896"/>
                  </a:cubicBezTo>
                  <a:lnTo>
                    <a:pt x="1474" y="114"/>
                  </a:lnTo>
                  <a:cubicBezTo>
                    <a:pt x="1398" y="38"/>
                    <a:pt x="1298" y="0"/>
                    <a:pt x="1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6"/>
            <p:cNvSpPr/>
            <p:nvPr/>
          </p:nvSpPr>
          <p:spPr>
            <a:xfrm>
              <a:off x="5609109" y="2090584"/>
              <a:ext cx="376762" cy="89076"/>
            </a:xfrm>
            <a:custGeom>
              <a:rect b="b" l="l" r="r" t="t"/>
              <a:pathLst>
                <a:path extrusionOk="0" h="3152" w="13332">
                  <a:moveTo>
                    <a:pt x="389" y="0"/>
                  </a:moveTo>
                  <a:cubicBezTo>
                    <a:pt x="175" y="0"/>
                    <a:pt x="0" y="175"/>
                    <a:pt x="0" y="391"/>
                  </a:cubicBezTo>
                  <a:lnTo>
                    <a:pt x="0" y="2761"/>
                  </a:lnTo>
                  <a:cubicBezTo>
                    <a:pt x="0" y="2976"/>
                    <a:pt x="174" y="3151"/>
                    <a:pt x="389" y="3151"/>
                  </a:cubicBezTo>
                  <a:lnTo>
                    <a:pt x="12941" y="3151"/>
                  </a:lnTo>
                  <a:cubicBezTo>
                    <a:pt x="13157" y="3151"/>
                    <a:pt x="13332" y="2976"/>
                    <a:pt x="13332" y="2761"/>
                  </a:cubicBezTo>
                  <a:lnTo>
                    <a:pt x="13332" y="391"/>
                  </a:lnTo>
                  <a:cubicBezTo>
                    <a:pt x="13332" y="177"/>
                    <a:pt x="13157" y="2"/>
                    <a:pt x="12941" y="2"/>
                  </a:cubicBezTo>
                  <a:lnTo>
                    <a:pt x="11744" y="2"/>
                  </a:lnTo>
                  <a:lnTo>
                    <a:pt x="11744" y="1189"/>
                  </a:lnTo>
                  <a:cubicBezTo>
                    <a:pt x="11744" y="1390"/>
                    <a:pt x="11596" y="1566"/>
                    <a:pt x="11397" y="1588"/>
                  </a:cubicBezTo>
                  <a:cubicBezTo>
                    <a:pt x="11382" y="1590"/>
                    <a:pt x="11368" y="1591"/>
                    <a:pt x="11354" y="1591"/>
                  </a:cubicBezTo>
                  <a:cubicBezTo>
                    <a:pt x="11137" y="1591"/>
                    <a:pt x="10962" y="1415"/>
                    <a:pt x="10962" y="1199"/>
                  </a:cubicBezTo>
                  <a:lnTo>
                    <a:pt x="10962" y="2"/>
                  </a:lnTo>
                  <a:lnTo>
                    <a:pt x="10181" y="2"/>
                  </a:lnTo>
                  <a:lnTo>
                    <a:pt x="10181" y="1189"/>
                  </a:lnTo>
                  <a:cubicBezTo>
                    <a:pt x="10181" y="1390"/>
                    <a:pt x="10033" y="1566"/>
                    <a:pt x="9834" y="1587"/>
                  </a:cubicBezTo>
                  <a:cubicBezTo>
                    <a:pt x="9819" y="1589"/>
                    <a:pt x="9804" y="1589"/>
                    <a:pt x="9789" y="1589"/>
                  </a:cubicBezTo>
                  <a:cubicBezTo>
                    <a:pt x="9574" y="1589"/>
                    <a:pt x="9399" y="1415"/>
                    <a:pt x="9399" y="1199"/>
                  </a:cubicBezTo>
                  <a:lnTo>
                    <a:pt x="9399" y="2"/>
                  </a:lnTo>
                  <a:lnTo>
                    <a:pt x="8619" y="2"/>
                  </a:lnTo>
                  <a:lnTo>
                    <a:pt x="8619" y="1189"/>
                  </a:lnTo>
                  <a:cubicBezTo>
                    <a:pt x="8619" y="1390"/>
                    <a:pt x="8472" y="1565"/>
                    <a:pt x="8272" y="1587"/>
                  </a:cubicBezTo>
                  <a:cubicBezTo>
                    <a:pt x="8257" y="1589"/>
                    <a:pt x="8242" y="1589"/>
                    <a:pt x="8227" y="1589"/>
                  </a:cubicBezTo>
                  <a:cubicBezTo>
                    <a:pt x="8011" y="1589"/>
                    <a:pt x="7837" y="1415"/>
                    <a:pt x="7837" y="1199"/>
                  </a:cubicBezTo>
                  <a:lnTo>
                    <a:pt x="7837" y="2"/>
                  </a:lnTo>
                  <a:lnTo>
                    <a:pt x="7056" y="2"/>
                  </a:lnTo>
                  <a:lnTo>
                    <a:pt x="7056" y="1189"/>
                  </a:lnTo>
                  <a:cubicBezTo>
                    <a:pt x="7056" y="1390"/>
                    <a:pt x="6909" y="1565"/>
                    <a:pt x="6709" y="1587"/>
                  </a:cubicBezTo>
                  <a:cubicBezTo>
                    <a:pt x="6694" y="1589"/>
                    <a:pt x="6679" y="1589"/>
                    <a:pt x="6664" y="1589"/>
                  </a:cubicBezTo>
                  <a:cubicBezTo>
                    <a:pt x="6449" y="1589"/>
                    <a:pt x="6274" y="1415"/>
                    <a:pt x="6274" y="1199"/>
                  </a:cubicBezTo>
                  <a:lnTo>
                    <a:pt x="6274" y="0"/>
                  </a:lnTo>
                  <a:lnTo>
                    <a:pt x="5494" y="0"/>
                  </a:lnTo>
                  <a:lnTo>
                    <a:pt x="5494" y="1189"/>
                  </a:lnTo>
                  <a:cubicBezTo>
                    <a:pt x="5494" y="1390"/>
                    <a:pt x="5347" y="1565"/>
                    <a:pt x="5147" y="1587"/>
                  </a:cubicBezTo>
                  <a:cubicBezTo>
                    <a:pt x="5132" y="1589"/>
                    <a:pt x="5117" y="1589"/>
                    <a:pt x="5102" y="1589"/>
                  </a:cubicBezTo>
                  <a:cubicBezTo>
                    <a:pt x="4886" y="1589"/>
                    <a:pt x="4713" y="1415"/>
                    <a:pt x="4713" y="1199"/>
                  </a:cubicBezTo>
                  <a:lnTo>
                    <a:pt x="4713" y="0"/>
                  </a:lnTo>
                  <a:lnTo>
                    <a:pt x="3931" y="0"/>
                  </a:lnTo>
                  <a:lnTo>
                    <a:pt x="3931" y="1189"/>
                  </a:lnTo>
                  <a:cubicBezTo>
                    <a:pt x="3931" y="1389"/>
                    <a:pt x="3784" y="1565"/>
                    <a:pt x="3584" y="1587"/>
                  </a:cubicBezTo>
                  <a:cubicBezTo>
                    <a:pt x="3569" y="1589"/>
                    <a:pt x="3554" y="1589"/>
                    <a:pt x="3540" y="1589"/>
                  </a:cubicBezTo>
                  <a:cubicBezTo>
                    <a:pt x="3325" y="1589"/>
                    <a:pt x="3150" y="1415"/>
                    <a:pt x="3150" y="1199"/>
                  </a:cubicBezTo>
                  <a:lnTo>
                    <a:pt x="3150" y="0"/>
                  </a:lnTo>
                  <a:lnTo>
                    <a:pt x="2370" y="0"/>
                  </a:lnTo>
                  <a:lnTo>
                    <a:pt x="2370" y="1189"/>
                  </a:lnTo>
                  <a:cubicBezTo>
                    <a:pt x="2370" y="1389"/>
                    <a:pt x="2222" y="1565"/>
                    <a:pt x="2023" y="1587"/>
                  </a:cubicBezTo>
                  <a:cubicBezTo>
                    <a:pt x="2008" y="1588"/>
                    <a:pt x="1994" y="1589"/>
                    <a:pt x="1980" y="1589"/>
                  </a:cubicBezTo>
                  <a:cubicBezTo>
                    <a:pt x="1763" y="1589"/>
                    <a:pt x="1588" y="1415"/>
                    <a:pt x="1588" y="1199"/>
                  </a:cubicBezTo>
                  <a:lnTo>
                    <a:pt x="15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6"/>
            <p:cNvSpPr/>
            <p:nvPr/>
          </p:nvSpPr>
          <p:spPr>
            <a:xfrm>
              <a:off x="5852682" y="2290071"/>
              <a:ext cx="133359" cy="44142"/>
            </a:xfrm>
            <a:custGeom>
              <a:rect b="b" l="l" r="r" t="t"/>
              <a:pathLst>
                <a:path extrusionOk="0" h="1562" w="4719">
                  <a:moveTo>
                    <a:pt x="0" y="0"/>
                  </a:moveTo>
                  <a:lnTo>
                    <a:pt x="0" y="1562"/>
                  </a:lnTo>
                  <a:lnTo>
                    <a:pt x="3516" y="1562"/>
                  </a:lnTo>
                  <a:cubicBezTo>
                    <a:pt x="4166" y="1562"/>
                    <a:pt x="4718" y="1032"/>
                    <a:pt x="4713" y="381"/>
                  </a:cubicBezTo>
                  <a:cubicBezTo>
                    <a:pt x="4711" y="169"/>
                    <a:pt x="4535" y="0"/>
                    <a:pt x="4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p:nvPr/>
          </p:nvSpPr>
          <p:spPr>
            <a:xfrm>
              <a:off x="5852682" y="2201759"/>
              <a:ext cx="133359" cy="66241"/>
            </a:xfrm>
            <a:custGeom>
              <a:rect b="b" l="l" r="r" t="t"/>
              <a:pathLst>
                <a:path extrusionOk="0" h="2344" w="4719">
                  <a:moveTo>
                    <a:pt x="391" y="0"/>
                  </a:moveTo>
                  <a:cubicBezTo>
                    <a:pt x="175" y="0"/>
                    <a:pt x="0" y="174"/>
                    <a:pt x="0" y="390"/>
                  </a:cubicBezTo>
                  <a:lnTo>
                    <a:pt x="0" y="2344"/>
                  </a:lnTo>
                  <a:lnTo>
                    <a:pt x="2343" y="2344"/>
                  </a:lnTo>
                  <a:lnTo>
                    <a:pt x="2343" y="1562"/>
                  </a:lnTo>
                  <a:lnTo>
                    <a:pt x="4322" y="1562"/>
                  </a:lnTo>
                  <a:cubicBezTo>
                    <a:pt x="4535" y="1562"/>
                    <a:pt x="4711" y="1393"/>
                    <a:pt x="4713" y="1182"/>
                  </a:cubicBezTo>
                  <a:cubicBezTo>
                    <a:pt x="4718" y="530"/>
                    <a:pt x="4166" y="0"/>
                    <a:pt x="35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6"/>
            <p:cNvSpPr/>
            <p:nvPr/>
          </p:nvSpPr>
          <p:spPr>
            <a:xfrm>
              <a:off x="5852682" y="2356284"/>
              <a:ext cx="66241" cy="111118"/>
            </a:xfrm>
            <a:custGeom>
              <a:rect b="b" l="l" r="r" t="t"/>
              <a:pathLst>
                <a:path extrusionOk="0" h="3932" w="2344">
                  <a:moveTo>
                    <a:pt x="0" y="0"/>
                  </a:moveTo>
                  <a:lnTo>
                    <a:pt x="0" y="3541"/>
                  </a:lnTo>
                  <a:cubicBezTo>
                    <a:pt x="0" y="3756"/>
                    <a:pt x="175" y="3931"/>
                    <a:pt x="391" y="3931"/>
                  </a:cubicBezTo>
                  <a:lnTo>
                    <a:pt x="1952" y="3931"/>
                  </a:lnTo>
                  <a:cubicBezTo>
                    <a:pt x="2168" y="3931"/>
                    <a:pt x="2343" y="3756"/>
                    <a:pt x="2343" y="3541"/>
                  </a:cubicBezTo>
                  <a:lnTo>
                    <a:pt x="2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56"/>
          <p:cNvGrpSpPr/>
          <p:nvPr/>
        </p:nvGrpSpPr>
        <p:grpSpPr>
          <a:xfrm>
            <a:off x="3170017" y="2090640"/>
            <a:ext cx="378091" cy="331151"/>
            <a:chOff x="3170017" y="2090640"/>
            <a:chExt cx="378091" cy="331151"/>
          </a:xfrm>
        </p:grpSpPr>
        <p:sp>
          <p:nvSpPr>
            <p:cNvPr id="787" name="Google Shape;787;p56"/>
            <p:cNvSpPr/>
            <p:nvPr/>
          </p:nvSpPr>
          <p:spPr>
            <a:xfrm>
              <a:off x="3348026" y="2178925"/>
              <a:ext cx="110384" cy="110412"/>
            </a:xfrm>
            <a:custGeom>
              <a:rect b="b" l="l" r="r" t="t"/>
              <a:pathLst>
                <a:path extrusionOk="0" h="3907" w="3906">
                  <a:moveTo>
                    <a:pt x="1953" y="782"/>
                  </a:moveTo>
                  <a:cubicBezTo>
                    <a:pt x="2599" y="782"/>
                    <a:pt x="3126" y="1307"/>
                    <a:pt x="3126" y="1953"/>
                  </a:cubicBezTo>
                  <a:cubicBezTo>
                    <a:pt x="3126" y="2599"/>
                    <a:pt x="2599" y="3125"/>
                    <a:pt x="1953" y="3125"/>
                  </a:cubicBezTo>
                  <a:cubicBezTo>
                    <a:pt x="1307" y="3125"/>
                    <a:pt x="781" y="2599"/>
                    <a:pt x="781" y="1953"/>
                  </a:cubicBezTo>
                  <a:cubicBezTo>
                    <a:pt x="781" y="1307"/>
                    <a:pt x="1307" y="782"/>
                    <a:pt x="1953" y="782"/>
                  </a:cubicBezTo>
                  <a:close/>
                  <a:moveTo>
                    <a:pt x="1144" y="1"/>
                  </a:moveTo>
                  <a:lnTo>
                    <a:pt x="1" y="1144"/>
                  </a:lnTo>
                  <a:lnTo>
                    <a:pt x="1" y="2762"/>
                  </a:lnTo>
                  <a:lnTo>
                    <a:pt x="1144" y="3907"/>
                  </a:lnTo>
                  <a:lnTo>
                    <a:pt x="2762" y="3907"/>
                  </a:lnTo>
                  <a:lnTo>
                    <a:pt x="3906" y="2762"/>
                  </a:lnTo>
                  <a:lnTo>
                    <a:pt x="3906" y="1144"/>
                  </a:lnTo>
                  <a:lnTo>
                    <a:pt x="2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6"/>
            <p:cNvSpPr/>
            <p:nvPr/>
          </p:nvSpPr>
          <p:spPr>
            <a:xfrm>
              <a:off x="3170017" y="2090640"/>
              <a:ext cx="378091" cy="331151"/>
            </a:xfrm>
            <a:custGeom>
              <a:rect b="b" l="l" r="r" t="t"/>
              <a:pathLst>
                <a:path extrusionOk="0" h="11718" w="13379">
                  <a:moveTo>
                    <a:pt x="2784" y="2343"/>
                  </a:moveTo>
                  <a:cubicBezTo>
                    <a:pt x="3000" y="2343"/>
                    <a:pt x="3175" y="2518"/>
                    <a:pt x="3175" y="2734"/>
                  </a:cubicBezTo>
                  <a:cubicBezTo>
                    <a:pt x="3175" y="2950"/>
                    <a:pt x="3000" y="3125"/>
                    <a:pt x="2784" y="3125"/>
                  </a:cubicBezTo>
                  <a:cubicBezTo>
                    <a:pt x="2568" y="3125"/>
                    <a:pt x="2394" y="2950"/>
                    <a:pt x="2394" y="2734"/>
                  </a:cubicBezTo>
                  <a:cubicBezTo>
                    <a:pt x="2394" y="2518"/>
                    <a:pt x="2568" y="2343"/>
                    <a:pt x="2784" y="2343"/>
                  </a:cubicBezTo>
                  <a:close/>
                  <a:moveTo>
                    <a:pt x="2784" y="4686"/>
                  </a:moveTo>
                  <a:cubicBezTo>
                    <a:pt x="3000" y="4686"/>
                    <a:pt x="3175" y="4861"/>
                    <a:pt x="3175" y="5077"/>
                  </a:cubicBezTo>
                  <a:cubicBezTo>
                    <a:pt x="3175" y="5293"/>
                    <a:pt x="3000" y="5468"/>
                    <a:pt x="2784" y="5468"/>
                  </a:cubicBezTo>
                  <a:cubicBezTo>
                    <a:pt x="2568" y="5468"/>
                    <a:pt x="2394" y="5293"/>
                    <a:pt x="2394" y="5077"/>
                  </a:cubicBezTo>
                  <a:cubicBezTo>
                    <a:pt x="2394" y="4861"/>
                    <a:pt x="2568" y="4686"/>
                    <a:pt x="2784" y="4686"/>
                  </a:cubicBezTo>
                  <a:close/>
                  <a:moveTo>
                    <a:pt x="2784" y="7031"/>
                  </a:moveTo>
                  <a:cubicBezTo>
                    <a:pt x="3000" y="7031"/>
                    <a:pt x="3175" y="7204"/>
                    <a:pt x="3175" y="7420"/>
                  </a:cubicBezTo>
                  <a:cubicBezTo>
                    <a:pt x="3175" y="7636"/>
                    <a:pt x="3000" y="7811"/>
                    <a:pt x="2784" y="7811"/>
                  </a:cubicBezTo>
                  <a:cubicBezTo>
                    <a:pt x="2568" y="7811"/>
                    <a:pt x="2394" y="7636"/>
                    <a:pt x="2394" y="7420"/>
                  </a:cubicBezTo>
                  <a:cubicBezTo>
                    <a:pt x="2394" y="7204"/>
                    <a:pt x="2568" y="7031"/>
                    <a:pt x="2784" y="7031"/>
                  </a:cubicBezTo>
                  <a:close/>
                  <a:moveTo>
                    <a:pt x="9223" y="2343"/>
                  </a:moveTo>
                  <a:cubicBezTo>
                    <a:pt x="9328" y="2343"/>
                    <a:pt x="9427" y="2385"/>
                    <a:pt x="9500" y="2458"/>
                  </a:cubicBezTo>
                  <a:lnTo>
                    <a:pt x="10872" y="3830"/>
                  </a:lnTo>
                  <a:cubicBezTo>
                    <a:pt x="10947" y="3905"/>
                    <a:pt x="10988" y="4004"/>
                    <a:pt x="10988" y="4107"/>
                  </a:cubicBezTo>
                  <a:lnTo>
                    <a:pt x="10986" y="6048"/>
                  </a:lnTo>
                  <a:cubicBezTo>
                    <a:pt x="10986" y="6152"/>
                    <a:pt x="10945" y="6251"/>
                    <a:pt x="10872" y="6324"/>
                  </a:cubicBezTo>
                  <a:lnTo>
                    <a:pt x="9489" y="7707"/>
                  </a:lnTo>
                  <a:cubicBezTo>
                    <a:pt x="9422" y="7775"/>
                    <a:pt x="9331" y="7811"/>
                    <a:pt x="9238" y="7811"/>
                  </a:cubicBezTo>
                  <a:lnTo>
                    <a:pt x="7281" y="7811"/>
                  </a:lnTo>
                  <a:cubicBezTo>
                    <a:pt x="7178" y="7811"/>
                    <a:pt x="7078" y="7770"/>
                    <a:pt x="7006" y="7697"/>
                  </a:cubicBezTo>
                  <a:lnTo>
                    <a:pt x="6447" y="7139"/>
                  </a:lnTo>
                  <a:lnTo>
                    <a:pt x="5773" y="7718"/>
                  </a:lnTo>
                  <a:cubicBezTo>
                    <a:pt x="5702" y="7779"/>
                    <a:pt x="5612" y="7811"/>
                    <a:pt x="5518" y="7811"/>
                  </a:cubicBezTo>
                  <a:lnTo>
                    <a:pt x="4327" y="7811"/>
                  </a:lnTo>
                  <a:cubicBezTo>
                    <a:pt x="4190" y="7811"/>
                    <a:pt x="4062" y="7737"/>
                    <a:pt x="4002" y="7613"/>
                  </a:cubicBezTo>
                  <a:cubicBezTo>
                    <a:pt x="3860" y="7318"/>
                    <a:pt x="4069" y="7031"/>
                    <a:pt x="4347" y="7031"/>
                  </a:cubicBezTo>
                  <a:lnTo>
                    <a:pt x="5374" y="7031"/>
                  </a:lnTo>
                  <a:lnTo>
                    <a:pt x="5893" y="6585"/>
                  </a:lnTo>
                  <a:lnTo>
                    <a:pt x="5623" y="6314"/>
                  </a:lnTo>
                  <a:cubicBezTo>
                    <a:pt x="5556" y="6248"/>
                    <a:pt x="5518" y="6158"/>
                    <a:pt x="5518" y="6063"/>
                  </a:cubicBezTo>
                  <a:lnTo>
                    <a:pt x="5518" y="5468"/>
                  </a:lnTo>
                  <a:lnTo>
                    <a:pt x="4358" y="5468"/>
                  </a:lnTo>
                  <a:cubicBezTo>
                    <a:pt x="4156" y="5468"/>
                    <a:pt x="3980" y="5321"/>
                    <a:pt x="3960" y="5122"/>
                  </a:cubicBezTo>
                  <a:cubicBezTo>
                    <a:pt x="3933" y="4886"/>
                    <a:pt x="4117" y="4688"/>
                    <a:pt x="4347" y="4688"/>
                  </a:cubicBezTo>
                  <a:lnTo>
                    <a:pt x="5518" y="4688"/>
                  </a:lnTo>
                  <a:lnTo>
                    <a:pt x="5518" y="4107"/>
                  </a:lnTo>
                  <a:cubicBezTo>
                    <a:pt x="5518" y="4004"/>
                    <a:pt x="5561" y="3905"/>
                    <a:pt x="5633" y="3830"/>
                  </a:cubicBezTo>
                  <a:lnTo>
                    <a:pt x="5894" y="3571"/>
                  </a:lnTo>
                  <a:lnTo>
                    <a:pt x="5374" y="3125"/>
                  </a:lnTo>
                  <a:lnTo>
                    <a:pt x="4358" y="3125"/>
                  </a:lnTo>
                  <a:cubicBezTo>
                    <a:pt x="4156" y="3125"/>
                    <a:pt x="3981" y="2977"/>
                    <a:pt x="3960" y="2778"/>
                  </a:cubicBezTo>
                  <a:cubicBezTo>
                    <a:pt x="3933" y="2543"/>
                    <a:pt x="4117" y="2343"/>
                    <a:pt x="4347" y="2343"/>
                  </a:cubicBezTo>
                  <a:lnTo>
                    <a:pt x="5520" y="2343"/>
                  </a:lnTo>
                  <a:cubicBezTo>
                    <a:pt x="5612" y="2343"/>
                    <a:pt x="5702" y="2377"/>
                    <a:pt x="5773" y="2438"/>
                  </a:cubicBezTo>
                  <a:lnTo>
                    <a:pt x="6449" y="3017"/>
                  </a:lnTo>
                  <a:lnTo>
                    <a:pt x="7007" y="2458"/>
                  </a:lnTo>
                  <a:cubicBezTo>
                    <a:pt x="7080" y="2384"/>
                    <a:pt x="7179" y="2343"/>
                    <a:pt x="7283" y="2343"/>
                  </a:cubicBezTo>
                  <a:close/>
                  <a:moveTo>
                    <a:pt x="2783" y="0"/>
                  </a:moveTo>
                  <a:cubicBezTo>
                    <a:pt x="2567" y="0"/>
                    <a:pt x="2394" y="175"/>
                    <a:pt x="2394" y="391"/>
                  </a:cubicBezTo>
                  <a:lnTo>
                    <a:pt x="2394" y="781"/>
                  </a:lnTo>
                  <a:lnTo>
                    <a:pt x="425" y="781"/>
                  </a:lnTo>
                  <a:cubicBezTo>
                    <a:pt x="224" y="781"/>
                    <a:pt x="47" y="929"/>
                    <a:pt x="27" y="1129"/>
                  </a:cubicBezTo>
                  <a:cubicBezTo>
                    <a:pt x="1" y="1363"/>
                    <a:pt x="184" y="1563"/>
                    <a:pt x="415" y="1563"/>
                  </a:cubicBezTo>
                  <a:lnTo>
                    <a:pt x="806" y="1563"/>
                  </a:lnTo>
                  <a:lnTo>
                    <a:pt x="806" y="8983"/>
                  </a:lnTo>
                  <a:cubicBezTo>
                    <a:pt x="806" y="9199"/>
                    <a:pt x="981" y="9374"/>
                    <a:pt x="1196" y="9374"/>
                  </a:cubicBezTo>
                  <a:lnTo>
                    <a:pt x="6300" y="9374"/>
                  </a:lnTo>
                  <a:lnTo>
                    <a:pt x="6300" y="10937"/>
                  </a:lnTo>
                  <a:lnTo>
                    <a:pt x="5908" y="10937"/>
                  </a:lnTo>
                  <a:cubicBezTo>
                    <a:pt x="5740" y="10937"/>
                    <a:pt x="5585" y="11044"/>
                    <a:pt x="5537" y="11204"/>
                  </a:cubicBezTo>
                  <a:cubicBezTo>
                    <a:pt x="5456" y="11472"/>
                    <a:pt x="5652" y="11717"/>
                    <a:pt x="5909" y="11717"/>
                  </a:cubicBezTo>
                  <a:lnTo>
                    <a:pt x="7472" y="11717"/>
                  </a:lnTo>
                  <a:cubicBezTo>
                    <a:pt x="7640" y="11717"/>
                    <a:pt x="7793" y="11611"/>
                    <a:pt x="7842" y="11450"/>
                  </a:cubicBezTo>
                  <a:cubicBezTo>
                    <a:pt x="7924" y="11182"/>
                    <a:pt x="7726" y="10937"/>
                    <a:pt x="7471" y="10937"/>
                  </a:cubicBezTo>
                  <a:lnTo>
                    <a:pt x="7080" y="10937"/>
                  </a:lnTo>
                  <a:lnTo>
                    <a:pt x="7080" y="9374"/>
                  </a:lnTo>
                  <a:lnTo>
                    <a:pt x="12183" y="9374"/>
                  </a:lnTo>
                  <a:cubicBezTo>
                    <a:pt x="12399" y="9374"/>
                    <a:pt x="12574" y="9199"/>
                    <a:pt x="12574" y="8983"/>
                  </a:cubicBezTo>
                  <a:lnTo>
                    <a:pt x="12574" y="1563"/>
                  </a:lnTo>
                  <a:lnTo>
                    <a:pt x="12955" y="1563"/>
                  </a:lnTo>
                  <a:cubicBezTo>
                    <a:pt x="13156" y="1563"/>
                    <a:pt x="13332" y="1416"/>
                    <a:pt x="13353" y="1216"/>
                  </a:cubicBezTo>
                  <a:cubicBezTo>
                    <a:pt x="13379" y="980"/>
                    <a:pt x="13195" y="781"/>
                    <a:pt x="12965" y="781"/>
                  </a:cubicBezTo>
                  <a:lnTo>
                    <a:pt x="10986" y="781"/>
                  </a:lnTo>
                  <a:lnTo>
                    <a:pt x="10986" y="401"/>
                  </a:lnTo>
                  <a:cubicBezTo>
                    <a:pt x="10986" y="200"/>
                    <a:pt x="10839" y="25"/>
                    <a:pt x="10639" y="3"/>
                  </a:cubicBezTo>
                  <a:cubicBezTo>
                    <a:pt x="10624" y="1"/>
                    <a:pt x="10609" y="0"/>
                    <a:pt x="10594" y="0"/>
                  </a:cubicBezTo>
                  <a:cubicBezTo>
                    <a:pt x="10380" y="0"/>
                    <a:pt x="10205" y="175"/>
                    <a:pt x="10205" y="391"/>
                  </a:cubicBezTo>
                  <a:lnTo>
                    <a:pt x="10205" y="781"/>
                  </a:lnTo>
                  <a:lnTo>
                    <a:pt x="3175" y="781"/>
                  </a:lnTo>
                  <a:lnTo>
                    <a:pt x="3175" y="401"/>
                  </a:lnTo>
                  <a:cubicBezTo>
                    <a:pt x="3175" y="200"/>
                    <a:pt x="3028" y="25"/>
                    <a:pt x="2828" y="3"/>
                  </a:cubicBezTo>
                  <a:cubicBezTo>
                    <a:pt x="2813" y="1"/>
                    <a:pt x="2798" y="0"/>
                    <a:pt x="2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6"/>
            <p:cNvSpPr/>
            <p:nvPr/>
          </p:nvSpPr>
          <p:spPr>
            <a:xfrm>
              <a:off x="3392168" y="222306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56"/>
          <p:cNvGrpSpPr/>
          <p:nvPr/>
        </p:nvGrpSpPr>
        <p:grpSpPr>
          <a:xfrm>
            <a:off x="4792819" y="2090612"/>
            <a:ext cx="376762" cy="376791"/>
            <a:chOff x="4792819" y="2090612"/>
            <a:chExt cx="376762" cy="376791"/>
          </a:xfrm>
        </p:grpSpPr>
        <p:sp>
          <p:nvSpPr>
            <p:cNvPr id="791" name="Google Shape;791;p56"/>
            <p:cNvSpPr/>
            <p:nvPr/>
          </p:nvSpPr>
          <p:spPr>
            <a:xfrm>
              <a:off x="4992193" y="2179659"/>
              <a:ext cx="66298" cy="66270"/>
            </a:xfrm>
            <a:custGeom>
              <a:rect b="b" l="l" r="r" t="t"/>
              <a:pathLst>
                <a:path extrusionOk="0" h="2345" w="2346">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p:nvPr/>
          </p:nvSpPr>
          <p:spPr>
            <a:xfrm>
              <a:off x="4859767" y="237832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6"/>
            <p:cNvSpPr/>
            <p:nvPr/>
          </p:nvSpPr>
          <p:spPr>
            <a:xfrm>
              <a:off x="4792819" y="2090612"/>
              <a:ext cx="376762" cy="376791"/>
            </a:xfrm>
            <a:custGeom>
              <a:rect b="b" l="l" r="r" t="t"/>
              <a:pathLst>
                <a:path extrusionOk="0" h="13333" w="13332">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56"/>
          <p:cNvGrpSpPr/>
          <p:nvPr/>
        </p:nvGrpSpPr>
        <p:grpSpPr>
          <a:xfrm>
            <a:off x="3976500" y="2090612"/>
            <a:ext cx="376791" cy="242866"/>
            <a:chOff x="3976500" y="2090612"/>
            <a:chExt cx="376791" cy="242866"/>
          </a:xfrm>
        </p:grpSpPr>
        <p:sp>
          <p:nvSpPr>
            <p:cNvPr id="795" name="Google Shape;795;p56"/>
            <p:cNvSpPr/>
            <p:nvPr/>
          </p:nvSpPr>
          <p:spPr>
            <a:xfrm>
              <a:off x="4177231" y="2090612"/>
              <a:ext cx="85741" cy="110440"/>
            </a:xfrm>
            <a:custGeom>
              <a:rect b="b" l="l" r="r" t="t"/>
              <a:pathLst>
                <a:path extrusionOk="0" h="3908" w="3034">
                  <a:moveTo>
                    <a:pt x="1954" y="1"/>
                  </a:moveTo>
                  <a:lnTo>
                    <a:pt x="0" y="3907"/>
                  </a:lnTo>
                  <a:lnTo>
                    <a:pt x="1079"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6"/>
            <p:cNvSpPr/>
            <p:nvPr/>
          </p:nvSpPr>
          <p:spPr>
            <a:xfrm>
              <a:off x="4122039" y="2090612"/>
              <a:ext cx="85741" cy="110440"/>
            </a:xfrm>
            <a:custGeom>
              <a:rect b="b" l="l" r="r" t="t"/>
              <a:pathLst>
                <a:path extrusionOk="0" h="3908" w="3034">
                  <a:moveTo>
                    <a:pt x="1953" y="1"/>
                  </a:moveTo>
                  <a:lnTo>
                    <a:pt x="1" y="3907"/>
                  </a:lnTo>
                  <a:lnTo>
                    <a:pt x="1080" y="3907"/>
                  </a:lnTo>
                  <a:lnTo>
                    <a:pt x="3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6"/>
            <p:cNvSpPr/>
            <p:nvPr/>
          </p:nvSpPr>
          <p:spPr>
            <a:xfrm>
              <a:off x="4232395" y="2090612"/>
              <a:ext cx="85741" cy="110440"/>
            </a:xfrm>
            <a:custGeom>
              <a:rect b="b" l="l" r="r" t="t"/>
              <a:pathLst>
                <a:path extrusionOk="0" h="3908" w="3034">
                  <a:moveTo>
                    <a:pt x="1955" y="1"/>
                  </a:moveTo>
                  <a:lnTo>
                    <a:pt x="1" y="3907"/>
                  </a:lnTo>
                  <a:lnTo>
                    <a:pt x="1081" y="3907"/>
                  </a:lnTo>
                  <a:lnTo>
                    <a:pt x="3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6"/>
            <p:cNvSpPr/>
            <p:nvPr/>
          </p:nvSpPr>
          <p:spPr>
            <a:xfrm>
              <a:off x="4066848" y="2090612"/>
              <a:ext cx="85713" cy="110440"/>
            </a:xfrm>
            <a:custGeom>
              <a:rect b="b" l="l" r="r" t="t"/>
              <a:pathLst>
                <a:path extrusionOk="0" h="3908" w="3033">
                  <a:moveTo>
                    <a:pt x="1954" y="1"/>
                  </a:moveTo>
                  <a:lnTo>
                    <a:pt x="0" y="3907"/>
                  </a:lnTo>
                  <a:lnTo>
                    <a:pt x="1080"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p:nvPr/>
          </p:nvSpPr>
          <p:spPr>
            <a:xfrm>
              <a:off x="4011656" y="2090612"/>
              <a:ext cx="85741" cy="110440"/>
            </a:xfrm>
            <a:custGeom>
              <a:rect b="b" l="l" r="r" t="t"/>
              <a:pathLst>
                <a:path extrusionOk="0" h="3908" w="3034">
                  <a:moveTo>
                    <a:pt x="1953" y="1"/>
                  </a:moveTo>
                  <a:lnTo>
                    <a:pt x="1" y="3907"/>
                  </a:lnTo>
                  <a:lnTo>
                    <a:pt x="1081"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6"/>
            <p:cNvSpPr/>
            <p:nvPr/>
          </p:nvSpPr>
          <p:spPr>
            <a:xfrm>
              <a:off x="3976585" y="2223067"/>
              <a:ext cx="376621" cy="110412"/>
            </a:xfrm>
            <a:custGeom>
              <a:rect b="b" l="l" r="r" t="t"/>
              <a:pathLst>
                <a:path extrusionOk="0" h="3907" w="13327">
                  <a:moveTo>
                    <a:pt x="1386" y="0"/>
                  </a:moveTo>
                  <a:lnTo>
                    <a:pt x="865" y="3125"/>
                  </a:lnTo>
                  <a:lnTo>
                    <a:pt x="415" y="3125"/>
                  </a:lnTo>
                  <a:cubicBezTo>
                    <a:pt x="185" y="3125"/>
                    <a:pt x="1" y="3325"/>
                    <a:pt x="27" y="3560"/>
                  </a:cubicBezTo>
                  <a:cubicBezTo>
                    <a:pt x="49" y="3759"/>
                    <a:pt x="224" y="3907"/>
                    <a:pt x="425" y="3907"/>
                  </a:cubicBezTo>
                  <a:lnTo>
                    <a:pt x="1977" y="3907"/>
                  </a:lnTo>
                  <a:cubicBezTo>
                    <a:pt x="2207" y="3907"/>
                    <a:pt x="2391" y="3708"/>
                    <a:pt x="2366" y="3472"/>
                  </a:cubicBezTo>
                  <a:cubicBezTo>
                    <a:pt x="2344" y="3272"/>
                    <a:pt x="2168" y="3125"/>
                    <a:pt x="1966" y="3125"/>
                  </a:cubicBezTo>
                  <a:lnTo>
                    <a:pt x="1657" y="3125"/>
                  </a:lnTo>
                  <a:lnTo>
                    <a:pt x="1917" y="1563"/>
                  </a:lnTo>
                  <a:lnTo>
                    <a:pt x="11410" y="1563"/>
                  </a:lnTo>
                  <a:lnTo>
                    <a:pt x="11671" y="3125"/>
                  </a:lnTo>
                  <a:lnTo>
                    <a:pt x="11351" y="3125"/>
                  </a:lnTo>
                  <a:cubicBezTo>
                    <a:pt x="11120" y="3125"/>
                    <a:pt x="10937" y="3325"/>
                    <a:pt x="10963" y="3560"/>
                  </a:cubicBezTo>
                  <a:cubicBezTo>
                    <a:pt x="10985" y="3759"/>
                    <a:pt x="11160" y="3907"/>
                    <a:pt x="11361" y="3907"/>
                  </a:cubicBezTo>
                  <a:lnTo>
                    <a:pt x="12914" y="3907"/>
                  </a:lnTo>
                  <a:cubicBezTo>
                    <a:pt x="13144" y="3907"/>
                    <a:pt x="13326" y="3708"/>
                    <a:pt x="13302" y="3472"/>
                  </a:cubicBezTo>
                  <a:cubicBezTo>
                    <a:pt x="13280" y="3272"/>
                    <a:pt x="13103" y="3125"/>
                    <a:pt x="12904" y="3125"/>
                  </a:cubicBezTo>
                  <a:lnTo>
                    <a:pt x="12463" y="3125"/>
                  </a:lnTo>
                  <a:lnTo>
                    <a:pt x="11943" y="0"/>
                  </a:lnTo>
                  <a:lnTo>
                    <a:pt x="11144" y="0"/>
                  </a:lnTo>
                  <a:lnTo>
                    <a:pt x="11281" y="782"/>
                  </a:lnTo>
                  <a:lnTo>
                    <a:pt x="2048" y="782"/>
                  </a:lnTo>
                  <a:lnTo>
                    <a:pt x="21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6"/>
            <p:cNvSpPr/>
            <p:nvPr/>
          </p:nvSpPr>
          <p:spPr>
            <a:xfrm>
              <a:off x="4287615" y="2090866"/>
              <a:ext cx="65676" cy="110186"/>
            </a:xfrm>
            <a:custGeom>
              <a:rect b="b" l="l" r="r" t="t"/>
              <a:pathLst>
                <a:path extrusionOk="0" h="3899" w="2324">
                  <a:moveTo>
                    <a:pt x="1950" y="1"/>
                  </a:moveTo>
                  <a:lnTo>
                    <a:pt x="1" y="3898"/>
                  </a:lnTo>
                  <a:lnTo>
                    <a:pt x="1933" y="3898"/>
                  </a:lnTo>
                  <a:cubicBezTo>
                    <a:pt x="2148" y="3898"/>
                    <a:pt x="2323" y="3723"/>
                    <a:pt x="2323" y="3507"/>
                  </a:cubicBezTo>
                  <a:lnTo>
                    <a:pt x="2323" y="383"/>
                  </a:lnTo>
                  <a:cubicBezTo>
                    <a:pt x="2323" y="182"/>
                    <a:pt x="2144" y="23"/>
                    <a:pt x="1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6"/>
            <p:cNvSpPr/>
            <p:nvPr/>
          </p:nvSpPr>
          <p:spPr>
            <a:xfrm>
              <a:off x="3976500" y="2090612"/>
              <a:ext cx="65676" cy="110186"/>
            </a:xfrm>
            <a:custGeom>
              <a:rect b="b" l="l" r="r" t="t"/>
              <a:pathLst>
                <a:path extrusionOk="0" h="3899" w="2324">
                  <a:moveTo>
                    <a:pt x="392" y="1"/>
                  </a:moveTo>
                  <a:cubicBezTo>
                    <a:pt x="176" y="1"/>
                    <a:pt x="1" y="176"/>
                    <a:pt x="1" y="392"/>
                  </a:cubicBezTo>
                  <a:lnTo>
                    <a:pt x="1" y="3516"/>
                  </a:lnTo>
                  <a:cubicBezTo>
                    <a:pt x="1" y="3718"/>
                    <a:pt x="180" y="3877"/>
                    <a:pt x="376" y="3898"/>
                  </a:cubicBezTo>
                  <a:lnTo>
                    <a:pt x="23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6"/>
          <p:cNvGrpSpPr/>
          <p:nvPr/>
        </p:nvGrpSpPr>
        <p:grpSpPr>
          <a:xfrm>
            <a:off x="2353331" y="2090612"/>
            <a:ext cx="333298" cy="376791"/>
            <a:chOff x="2353331" y="2090612"/>
            <a:chExt cx="333298" cy="376791"/>
          </a:xfrm>
        </p:grpSpPr>
        <p:sp>
          <p:nvSpPr>
            <p:cNvPr id="804" name="Google Shape;804;p56"/>
            <p:cNvSpPr/>
            <p:nvPr/>
          </p:nvSpPr>
          <p:spPr>
            <a:xfrm>
              <a:off x="2353331" y="2098864"/>
              <a:ext cx="123298" cy="184623"/>
            </a:xfrm>
            <a:custGeom>
              <a:rect b="b" l="l" r="r" t="t"/>
              <a:pathLst>
                <a:path extrusionOk="0" h="6533" w="4363">
                  <a:moveTo>
                    <a:pt x="2318" y="1"/>
                  </a:moveTo>
                  <a:lnTo>
                    <a:pt x="153" y="2167"/>
                  </a:lnTo>
                  <a:cubicBezTo>
                    <a:pt x="20" y="2299"/>
                    <a:pt x="0" y="2504"/>
                    <a:pt x="104" y="2660"/>
                  </a:cubicBezTo>
                  <a:lnTo>
                    <a:pt x="2668" y="6533"/>
                  </a:lnTo>
                  <a:cubicBezTo>
                    <a:pt x="2824" y="6339"/>
                    <a:pt x="3037" y="6193"/>
                    <a:pt x="3279" y="6129"/>
                  </a:cubicBezTo>
                  <a:cubicBezTo>
                    <a:pt x="3379" y="6102"/>
                    <a:pt x="3481" y="6089"/>
                    <a:pt x="3582" y="6089"/>
                  </a:cubicBezTo>
                  <a:cubicBezTo>
                    <a:pt x="3712" y="6089"/>
                    <a:pt x="3841" y="6111"/>
                    <a:pt x="3965" y="6154"/>
                  </a:cubicBezTo>
                  <a:cubicBezTo>
                    <a:pt x="4017" y="5884"/>
                    <a:pt x="4161" y="5649"/>
                    <a:pt x="4363" y="5480"/>
                  </a:cubicBezTo>
                  <a:lnTo>
                    <a:pt x="2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6"/>
            <p:cNvSpPr/>
            <p:nvPr/>
          </p:nvSpPr>
          <p:spPr>
            <a:xfrm>
              <a:off x="2563303" y="2098864"/>
              <a:ext cx="123327" cy="184623"/>
            </a:xfrm>
            <a:custGeom>
              <a:rect b="b" l="l" r="r" t="t"/>
              <a:pathLst>
                <a:path extrusionOk="0" h="6533" w="4364">
                  <a:moveTo>
                    <a:pt x="2045" y="1"/>
                  </a:moveTo>
                  <a:lnTo>
                    <a:pt x="1" y="5480"/>
                  </a:lnTo>
                  <a:cubicBezTo>
                    <a:pt x="202" y="5649"/>
                    <a:pt x="348" y="5884"/>
                    <a:pt x="399" y="6154"/>
                  </a:cubicBezTo>
                  <a:cubicBezTo>
                    <a:pt x="524" y="6110"/>
                    <a:pt x="655" y="6089"/>
                    <a:pt x="783" y="6089"/>
                  </a:cubicBezTo>
                  <a:cubicBezTo>
                    <a:pt x="885" y="6089"/>
                    <a:pt x="986" y="6102"/>
                    <a:pt x="1082" y="6128"/>
                  </a:cubicBezTo>
                  <a:cubicBezTo>
                    <a:pt x="1326" y="6193"/>
                    <a:pt x="1539" y="6339"/>
                    <a:pt x="1695" y="6533"/>
                  </a:cubicBezTo>
                  <a:lnTo>
                    <a:pt x="4260" y="2659"/>
                  </a:lnTo>
                  <a:cubicBezTo>
                    <a:pt x="4363" y="2504"/>
                    <a:pt x="4343" y="2299"/>
                    <a:pt x="4212" y="2167"/>
                  </a:cubicBezTo>
                  <a:lnTo>
                    <a:pt x="2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6"/>
            <p:cNvSpPr/>
            <p:nvPr/>
          </p:nvSpPr>
          <p:spPr>
            <a:xfrm>
              <a:off x="2439326" y="2090612"/>
              <a:ext cx="161308" cy="66270"/>
            </a:xfrm>
            <a:custGeom>
              <a:rect b="b" l="l" r="r" t="t"/>
              <a:pathLst>
                <a:path extrusionOk="0" h="2345" w="5708">
                  <a:moveTo>
                    <a:pt x="0" y="1"/>
                  </a:moveTo>
                  <a:lnTo>
                    <a:pt x="879" y="2344"/>
                  </a:lnTo>
                  <a:lnTo>
                    <a:pt x="4829" y="2344"/>
                  </a:lnTo>
                  <a:lnTo>
                    <a:pt x="5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2419827" y="2267972"/>
              <a:ext cx="200279" cy="199431"/>
            </a:xfrm>
            <a:custGeom>
              <a:rect b="b" l="l" r="r" t="t"/>
              <a:pathLst>
                <a:path extrusionOk="0" h="7057" w="7087">
                  <a:moveTo>
                    <a:pt x="3544" y="2344"/>
                  </a:moveTo>
                  <a:cubicBezTo>
                    <a:pt x="4190" y="2344"/>
                    <a:pt x="4716" y="2869"/>
                    <a:pt x="4716" y="3516"/>
                  </a:cubicBezTo>
                  <a:cubicBezTo>
                    <a:pt x="4716" y="4162"/>
                    <a:pt x="4190" y="4687"/>
                    <a:pt x="3544" y="4687"/>
                  </a:cubicBezTo>
                  <a:cubicBezTo>
                    <a:pt x="2898" y="4687"/>
                    <a:pt x="2371" y="4162"/>
                    <a:pt x="2371" y="3516"/>
                  </a:cubicBezTo>
                  <a:cubicBezTo>
                    <a:pt x="2371" y="2869"/>
                    <a:pt x="2898" y="2344"/>
                    <a:pt x="3544" y="2344"/>
                  </a:cubicBezTo>
                  <a:close/>
                  <a:moveTo>
                    <a:pt x="2762" y="1"/>
                  </a:moveTo>
                  <a:cubicBezTo>
                    <a:pt x="2546" y="1"/>
                    <a:pt x="2371" y="176"/>
                    <a:pt x="2371" y="391"/>
                  </a:cubicBezTo>
                  <a:lnTo>
                    <a:pt x="2371" y="1056"/>
                  </a:lnTo>
                  <a:cubicBezTo>
                    <a:pt x="2243" y="1118"/>
                    <a:pt x="2119" y="1190"/>
                    <a:pt x="2001" y="1272"/>
                  </a:cubicBezTo>
                  <a:lnTo>
                    <a:pt x="1424" y="938"/>
                  </a:lnTo>
                  <a:cubicBezTo>
                    <a:pt x="1363" y="904"/>
                    <a:pt x="1295" y="886"/>
                    <a:pt x="1226" y="886"/>
                  </a:cubicBezTo>
                  <a:cubicBezTo>
                    <a:pt x="1193" y="886"/>
                    <a:pt x="1160" y="890"/>
                    <a:pt x="1128" y="899"/>
                  </a:cubicBezTo>
                  <a:cubicBezTo>
                    <a:pt x="1027" y="927"/>
                    <a:pt x="942" y="992"/>
                    <a:pt x="890" y="1081"/>
                  </a:cubicBezTo>
                  <a:lnTo>
                    <a:pt x="108" y="2434"/>
                  </a:lnTo>
                  <a:cubicBezTo>
                    <a:pt x="0" y="2621"/>
                    <a:pt x="65" y="2860"/>
                    <a:pt x="253" y="2968"/>
                  </a:cubicBezTo>
                  <a:lnTo>
                    <a:pt x="820" y="3296"/>
                  </a:lnTo>
                  <a:cubicBezTo>
                    <a:pt x="813" y="3369"/>
                    <a:pt x="810" y="3442"/>
                    <a:pt x="810" y="3516"/>
                  </a:cubicBezTo>
                  <a:cubicBezTo>
                    <a:pt x="810" y="3589"/>
                    <a:pt x="813" y="3663"/>
                    <a:pt x="820" y="3735"/>
                  </a:cubicBezTo>
                  <a:lnTo>
                    <a:pt x="253" y="4063"/>
                  </a:lnTo>
                  <a:cubicBezTo>
                    <a:pt x="65" y="4171"/>
                    <a:pt x="0" y="4410"/>
                    <a:pt x="108" y="4597"/>
                  </a:cubicBezTo>
                  <a:lnTo>
                    <a:pt x="890" y="5950"/>
                  </a:lnTo>
                  <a:cubicBezTo>
                    <a:pt x="963" y="6076"/>
                    <a:pt x="1094" y="6144"/>
                    <a:pt x="1228" y="6144"/>
                  </a:cubicBezTo>
                  <a:cubicBezTo>
                    <a:pt x="1295" y="6144"/>
                    <a:pt x="1362" y="6127"/>
                    <a:pt x="1424" y="6093"/>
                  </a:cubicBezTo>
                  <a:lnTo>
                    <a:pt x="2001" y="5760"/>
                  </a:lnTo>
                  <a:cubicBezTo>
                    <a:pt x="2119" y="5842"/>
                    <a:pt x="2243" y="5913"/>
                    <a:pt x="2371" y="5974"/>
                  </a:cubicBezTo>
                  <a:lnTo>
                    <a:pt x="2371" y="6667"/>
                  </a:lnTo>
                  <a:cubicBezTo>
                    <a:pt x="2371" y="6883"/>
                    <a:pt x="2546" y="7056"/>
                    <a:pt x="2762" y="7056"/>
                  </a:cubicBezTo>
                  <a:lnTo>
                    <a:pt x="4325" y="7056"/>
                  </a:lnTo>
                  <a:cubicBezTo>
                    <a:pt x="4541" y="7056"/>
                    <a:pt x="4716" y="6883"/>
                    <a:pt x="4716" y="6667"/>
                  </a:cubicBezTo>
                  <a:lnTo>
                    <a:pt x="4716" y="5974"/>
                  </a:lnTo>
                  <a:cubicBezTo>
                    <a:pt x="4844" y="5913"/>
                    <a:pt x="4968" y="5842"/>
                    <a:pt x="5086" y="5760"/>
                  </a:cubicBezTo>
                  <a:lnTo>
                    <a:pt x="5664" y="6093"/>
                  </a:lnTo>
                  <a:cubicBezTo>
                    <a:pt x="5725" y="6128"/>
                    <a:pt x="5792" y="6145"/>
                    <a:pt x="5859" y="6145"/>
                  </a:cubicBezTo>
                  <a:cubicBezTo>
                    <a:pt x="5992" y="6145"/>
                    <a:pt x="6124" y="6077"/>
                    <a:pt x="6197" y="5950"/>
                  </a:cubicBezTo>
                  <a:lnTo>
                    <a:pt x="6979" y="4597"/>
                  </a:lnTo>
                  <a:cubicBezTo>
                    <a:pt x="7087" y="4410"/>
                    <a:pt x="7023" y="4171"/>
                    <a:pt x="6836" y="4063"/>
                  </a:cubicBezTo>
                  <a:lnTo>
                    <a:pt x="6267" y="3735"/>
                  </a:lnTo>
                  <a:cubicBezTo>
                    <a:pt x="6275" y="3663"/>
                    <a:pt x="6278" y="3589"/>
                    <a:pt x="6278" y="3516"/>
                  </a:cubicBezTo>
                  <a:cubicBezTo>
                    <a:pt x="6278" y="3442"/>
                    <a:pt x="6275" y="3369"/>
                    <a:pt x="6267" y="3296"/>
                  </a:cubicBezTo>
                  <a:lnTo>
                    <a:pt x="6836" y="2968"/>
                  </a:lnTo>
                  <a:cubicBezTo>
                    <a:pt x="7023" y="2860"/>
                    <a:pt x="7087" y="2622"/>
                    <a:pt x="6979" y="2434"/>
                  </a:cubicBezTo>
                  <a:lnTo>
                    <a:pt x="6197" y="1081"/>
                  </a:lnTo>
                  <a:cubicBezTo>
                    <a:pt x="6124" y="955"/>
                    <a:pt x="5993" y="886"/>
                    <a:pt x="5858" y="886"/>
                  </a:cubicBezTo>
                  <a:cubicBezTo>
                    <a:pt x="5792" y="886"/>
                    <a:pt x="5725" y="903"/>
                    <a:pt x="5664" y="938"/>
                  </a:cubicBezTo>
                  <a:lnTo>
                    <a:pt x="5086" y="1272"/>
                  </a:lnTo>
                  <a:cubicBezTo>
                    <a:pt x="4968" y="1190"/>
                    <a:pt x="4844" y="1118"/>
                    <a:pt x="4716" y="1056"/>
                  </a:cubicBezTo>
                  <a:lnTo>
                    <a:pt x="4716" y="391"/>
                  </a:lnTo>
                  <a:cubicBezTo>
                    <a:pt x="4716" y="176"/>
                    <a:pt x="4541" y="1"/>
                    <a:pt x="4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56"/>
          <p:cNvGrpSpPr/>
          <p:nvPr/>
        </p:nvGrpSpPr>
        <p:grpSpPr>
          <a:xfrm>
            <a:off x="1537436" y="2090640"/>
            <a:ext cx="378147" cy="376791"/>
            <a:chOff x="1537436" y="2090640"/>
            <a:chExt cx="378147" cy="376791"/>
          </a:xfrm>
        </p:grpSpPr>
        <p:sp>
          <p:nvSpPr>
            <p:cNvPr id="809" name="Google Shape;809;p56"/>
            <p:cNvSpPr/>
            <p:nvPr/>
          </p:nvSpPr>
          <p:spPr>
            <a:xfrm>
              <a:off x="1649176" y="2201759"/>
              <a:ext cx="154610" cy="154554"/>
            </a:xfrm>
            <a:custGeom>
              <a:rect b="b" l="l" r="r" t="t"/>
              <a:pathLst>
                <a:path extrusionOk="0" h="5469" w="5471">
                  <a:moveTo>
                    <a:pt x="1" y="0"/>
                  </a:moveTo>
                  <a:lnTo>
                    <a:pt x="1" y="3905"/>
                  </a:lnTo>
                  <a:lnTo>
                    <a:pt x="1163" y="3905"/>
                  </a:lnTo>
                  <a:cubicBezTo>
                    <a:pt x="1364" y="3905"/>
                    <a:pt x="1539" y="4053"/>
                    <a:pt x="1561" y="4252"/>
                  </a:cubicBezTo>
                  <a:cubicBezTo>
                    <a:pt x="1587" y="4488"/>
                    <a:pt x="1404" y="4687"/>
                    <a:pt x="1173" y="4687"/>
                  </a:cubicBezTo>
                  <a:lnTo>
                    <a:pt x="1" y="4687"/>
                  </a:lnTo>
                  <a:lnTo>
                    <a:pt x="1" y="5468"/>
                  </a:lnTo>
                  <a:lnTo>
                    <a:pt x="2346" y="5468"/>
                  </a:lnTo>
                  <a:lnTo>
                    <a:pt x="2346" y="3514"/>
                  </a:lnTo>
                  <a:cubicBezTo>
                    <a:pt x="2346" y="3367"/>
                    <a:pt x="2429" y="3232"/>
                    <a:pt x="2561" y="3166"/>
                  </a:cubicBezTo>
                  <a:lnTo>
                    <a:pt x="4123" y="2384"/>
                  </a:lnTo>
                  <a:cubicBezTo>
                    <a:pt x="4179" y="2357"/>
                    <a:pt x="4239" y="2343"/>
                    <a:pt x="4297" y="2343"/>
                  </a:cubicBezTo>
                  <a:cubicBezTo>
                    <a:pt x="4441" y="2343"/>
                    <a:pt x="4578" y="2423"/>
                    <a:pt x="4646" y="2559"/>
                  </a:cubicBezTo>
                  <a:cubicBezTo>
                    <a:pt x="4744" y="2752"/>
                    <a:pt x="4665" y="2987"/>
                    <a:pt x="4473" y="3083"/>
                  </a:cubicBezTo>
                  <a:lnTo>
                    <a:pt x="3126" y="3757"/>
                  </a:lnTo>
                  <a:lnTo>
                    <a:pt x="3126" y="5468"/>
                  </a:lnTo>
                  <a:lnTo>
                    <a:pt x="3907" y="5468"/>
                  </a:lnTo>
                  <a:lnTo>
                    <a:pt x="3907" y="4306"/>
                  </a:lnTo>
                  <a:cubicBezTo>
                    <a:pt x="3907" y="4105"/>
                    <a:pt x="4054" y="3930"/>
                    <a:pt x="4254" y="3908"/>
                  </a:cubicBezTo>
                  <a:cubicBezTo>
                    <a:pt x="4269" y="3906"/>
                    <a:pt x="4284" y="3906"/>
                    <a:pt x="4299" y="3906"/>
                  </a:cubicBezTo>
                  <a:cubicBezTo>
                    <a:pt x="4514" y="3906"/>
                    <a:pt x="4689" y="4080"/>
                    <a:pt x="4689" y="4296"/>
                  </a:cubicBezTo>
                  <a:lnTo>
                    <a:pt x="4689" y="5468"/>
                  </a:lnTo>
                  <a:lnTo>
                    <a:pt x="5470" y="5468"/>
                  </a:lnTo>
                  <a:lnTo>
                    <a:pt x="5470" y="1562"/>
                  </a:lnTo>
                  <a:lnTo>
                    <a:pt x="4308" y="1562"/>
                  </a:lnTo>
                  <a:cubicBezTo>
                    <a:pt x="4107" y="1562"/>
                    <a:pt x="3932" y="1415"/>
                    <a:pt x="3910" y="1215"/>
                  </a:cubicBezTo>
                  <a:cubicBezTo>
                    <a:pt x="3884" y="980"/>
                    <a:pt x="4068" y="781"/>
                    <a:pt x="4298" y="781"/>
                  </a:cubicBezTo>
                  <a:lnTo>
                    <a:pt x="5470" y="781"/>
                  </a:lnTo>
                  <a:lnTo>
                    <a:pt x="5470" y="0"/>
                  </a:lnTo>
                  <a:lnTo>
                    <a:pt x="3127" y="0"/>
                  </a:lnTo>
                  <a:lnTo>
                    <a:pt x="3127" y="1953"/>
                  </a:lnTo>
                  <a:cubicBezTo>
                    <a:pt x="3127" y="2100"/>
                    <a:pt x="3042" y="2236"/>
                    <a:pt x="2910" y="2303"/>
                  </a:cubicBezTo>
                  <a:lnTo>
                    <a:pt x="1348" y="3083"/>
                  </a:lnTo>
                  <a:cubicBezTo>
                    <a:pt x="1291" y="3111"/>
                    <a:pt x="1231" y="3125"/>
                    <a:pt x="1173" y="3125"/>
                  </a:cubicBezTo>
                  <a:cubicBezTo>
                    <a:pt x="1029" y="3125"/>
                    <a:pt x="892" y="3045"/>
                    <a:pt x="825" y="2909"/>
                  </a:cubicBezTo>
                  <a:cubicBezTo>
                    <a:pt x="728" y="2715"/>
                    <a:pt x="806" y="2481"/>
                    <a:pt x="998" y="2384"/>
                  </a:cubicBezTo>
                  <a:lnTo>
                    <a:pt x="2346" y="1711"/>
                  </a:lnTo>
                  <a:lnTo>
                    <a:pt x="2346" y="0"/>
                  </a:lnTo>
                  <a:lnTo>
                    <a:pt x="1564" y="0"/>
                  </a:lnTo>
                  <a:lnTo>
                    <a:pt x="1564" y="1161"/>
                  </a:lnTo>
                  <a:cubicBezTo>
                    <a:pt x="1564" y="1362"/>
                    <a:pt x="1417" y="1539"/>
                    <a:pt x="1217" y="1559"/>
                  </a:cubicBezTo>
                  <a:cubicBezTo>
                    <a:pt x="1202" y="1561"/>
                    <a:pt x="1187" y="1562"/>
                    <a:pt x="1172" y="1562"/>
                  </a:cubicBezTo>
                  <a:cubicBezTo>
                    <a:pt x="957" y="1562"/>
                    <a:pt x="782" y="1387"/>
                    <a:pt x="782" y="1171"/>
                  </a:cubicBez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6"/>
            <p:cNvSpPr/>
            <p:nvPr/>
          </p:nvSpPr>
          <p:spPr>
            <a:xfrm>
              <a:off x="1537436" y="2090640"/>
              <a:ext cx="378147" cy="376791"/>
            </a:xfrm>
            <a:custGeom>
              <a:rect b="b" l="l" r="r" t="t"/>
              <a:pathLst>
                <a:path extrusionOk="0" h="13333" w="13381">
                  <a:moveTo>
                    <a:pt x="9815" y="3151"/>
                  </a:moveTo>
                  <a:cubicBezTo>
                    <a:pt x="10031" y="3151"/>
                    <a:pt x="10206" y="3326"/>
                    <a:pt x="10206" y="3542"/>
                  </a:cubicBezTo>
                  <a:lnTo>
                    <a:pt x="10206" y="9791"/>
                  </a:lnTo>
                  <a:cubicBezTo>
                    <a:pt x="10206" y="10007"/>
                    <a:pt x="10031" y="10182"/>
                    <a:pt x="9815" y="10182"/>
                  </a:cubicBezTo>
                  <a:lnTo>
                    <a:pt x="3566" y="10182"/>
                  </a:lnTo>
                  <a:cubicBezTo>
                    <a:pt x="3350" y="10182"/>
                    <a:pt x="3175" y="10007"/>
                    <a:pt x="3175" y="9791"/>
                  </a:cubicBezTo>
                  <a:lnTo>
                    <a:pt x="3175" y="3542"/>
                  </a:lnTo>
                  <a:cubicBezTo>
                    <a:pt x="3175" y="3326"/>
                    <a:pt x="3350" y="3151"/>
                    <a:pt x="3566" y="3151"/>
                  </a:cubicBezTo>
                  <a:close/>
                  <a:moveTo>
                    <a:pt x="5126" y="0"/>
                  </a:moveTo>
                  <a:cubicBezTo>
                    <a:pt x="4910" y="0"/>
                    <a:pt x="4736" y="175"/>
                    <a:pt x="4736" y="391"/>
                  </a:cubicBezTo>
                  <a:lnTo>
                    <a:pt x="4736" y="1589"/>
                  </a:lnTo>
                  <a:lnTo>
                    <a:pt x="3955" y="1589"/>
                  </a:lnTo>
                  <a:lnTo>
                    <a:pt x="3955" y="401"/>
                  </a:lnTo>
                  <a:cubicBezTo>
                    <a:pt x="3955" y="201"/>
                    <a:pt x="3808" y="25"/>
                    <a:pt x="3609" y="3"/>
                  </a:cubicBezTo>
                  <a:cubicBezTo>
                    <a:pt x="3595" y="1"/>
                    <a:pt x="3580" y="1"/>
                    <a:pt x="3566" y="1"/>
                  </a:cubicBezTo>
                  <a:cubicBezTo>
                    <a:pt x="3350" y="1"/>
                    <a:pt x="3175" y="174"/>
                    <a:pt x="3175" y="391"/>
                  </a:cubicBezTo>
                  <a:lnTo>
                    <a:pt x="3175" y="1589"/>
                  </a:lnTo>
                  <a:lnTo>
                    <a:pt x="2002" y="1589"/>
                  </a:lnTo>
                  <a:cubicBezTo>
                    <a:pt x="1787" y="1589"/>
                    <a:pt x="1612" y="1764"/>
                    <a:pt x="1612" y="1980"/>
                  </a:cubicBezTo>
                  <a:lnTo>
                    <a:pt x="1612" y="3151"/>
                  </a:lnTo>
                  <a:lnTo>
                    <a:pt x="425" y="3151"/>
                  </a:lnTo>
                  <a:cubicBezTo>
                    <a:pt x="224" y="3151"/>
                    <a:pt x="47" y="3298"/>
                    <a:pt x="25" y="3498"/>
                  </a:cubicBezTo>
                  <a:cubicBezTo>
                    <a:pt x="0" y="3734"/>
                    <a:pt x="184" y="3932"/>
                    <a:pt x="415" y="3932"/>
                  </a:cubicBezTo>
                  <a:lnTo>
                    <a:pt x="1612" y="3932"/>
                  </a:lnTo>
                  <a:lnTo>
                    <a:pt x="1612" y="4714"/>
                  </a:lnTo>
                  <a:lnTo>
                    <a:pt x="425" y="4714"/>
                  </a:lnTo>
                  <a:cubicBezTo>
                    <a:pt x="224" y="4714"/>
                    <a:pt x="47" y="4861"/>
                    <a:pt x="27" y="5061"/>
                  </a:cubicBezTo>
                  <a:cubicBezTo>
                    <a:pt x="0" y="5296"/>
                    <a:pt x="184" y="5496"/>
                    <a:pt x="415" y="5496"/>
                  </a:cubicBezTo>
                  <a:lnTo>
                    <a:pt x="1612" y="5496"/>
                  </a:lnTo>
                  <a:lnTo>
                    <a:pt x="1612" y="6276"/>
                  </a:lnTo>
                  <a:lnTo>
                    <a:pt x="425" y="6276"/>
                  </a:lnTo>
                  <a:cubicBezTo>
                    <a:pt x="224" y="6276"/>
                    <a:pt x="49" y="6423"/>
                    <a:pt x="27" y="6623"/>
                  </a:cubicBezTo>
                  <a:cubicBezTo>
                    <a:pt x="0" y="6859"/>
                    <a:pt x="184" y="7057"/>
                    <a:pt x="415" y="7057"/>
                  </a:cubicBezTo>
                  <a:lnTo>
                    <a:pt x="1612" y="7057"/>
                  </a:lnTo>
                  <a:lnTo>
                    <a:pt x="1612" y="7839"/>
                  </a:lnTo>
                  <a:lnTo>
                    <a:pt x="425" y="7839"/>
                  </a:lnTo>
                  <a:cubicBezTo>
                    <a:pt x="224" y="7839"/>
                    <a:pt x="49" y="7986"/>
                    <a:pt x="27" y="8186"/>
                  </a:cubicBezTo>
                  <a:cubicBezTo>
                    <a:pt x="0" y="8420"/>
                    <a:pt x="184" y="8620"/>
                    <a:pt x="415" y="8620"/>
                  </a:cubicBezTo>
                  <a:lnTo>
                    <a:pt x="1613" y="8620"/>
                  </a:lnTo>
                  <a:lnTo>
                    <a:pt x="1613" y="9400"/>
                  </a:lnTo>
                  <a:lnTo>
                    <a:pt x="425" y="9400"/>
                  </a:lnTo>
                  <a:cubicBezTo>
                    <a:pt x="224" y="9400"/>
                    <a:pt x="49" y="9548"/>
                    <a:pt x="27" y="9747"/>
                  </a:cubicBezTo>
                  <a:cubicBezTo>
                    <a:pt x="0" y="9984"/>
                    <a:pt x="184" y="10182"/>
                    <a:pt x="415" y="10182"/>
                  </a:cubicBezTo>
                  <a:lnTo>
                    <a:pt x="1613" y="10182"/>
                  </a:lnTo>
                  <a:lnTo>
                    <a:pt x="1613" y="11354"/>
                  </a:lnTo>
                  <a:cubicBezTo>
                    <a:pt x="1613" y="11570"/>
                    <a:pt x="1788" y="11745"/>
                    <a:pt x="2004" y="11745"/>
                  </a:cubicBezTo>
                  <a:lnTo>
                    <a:pt x="3175" y="11745"/>
                  </a:lnTo>
                  <a:lnTo>
                    <a:pt x="3175" y="12932"/>
                  </a:lnTo>
                  <a:cubicBezTo>
                    <a:pt x="3175" y="13133"/>
                    <a:pt x="3322" y="13308"/>
                    <a:pt x="3522" y="13330"/>
                  </a:cubicBezTo>
                  <a:cubicBezTo>
                    <a:pt x="3537" y="13332"/>
                    <a:pt x="3552" y="13332"/>
                    <a:pt x="3567" y="13332"/>
                  </a:cubicBezTo>
                  <a:cubicBezTo>
                    <a:pt x="3783" y="13332"/>
                    <a:pt x="3956" y="13158"/>
                    <a:pt x="3956" y="12942"/>
                  </a:cubicBezTo>
                  <a:lnTo>
                    <a:pt x="3956" y="11745"/>
                  </a:lnTo>
                  <a:lnTo>
                    <a:pt x="4738" y="11745"/>
                  </a:lnTo>
                  <a:lnTo>
                    <a:pt x="4738" y="12932"/>
                  </a:lnTo>
                  <a:cubicBezTo>
                    <a:pt x="4738" y="13133"/>
                    <a:pt x="4885" y="13308"/>
                    <a:pt x="5083" y="13330"/>
                  </a:cubicBezTo>
                  <a:cubicBezTo>
                    <a:pt x="5099" y="13332"/>
                    <a:pt x="5114" y="13332"/>
                    <a:pt x="5128" y="13332"/>
                  </a:cubicBezTo>
                  <a:cubicBezTo>
                    <a:pt x="5344" y="13332"/>
                    <a:pt x="5518" y="13158"/>
                    <a:pt x="5518" y="12942"/>
                  </a:cubicBezTo>
                  <a:lnTo>
                    <a:pt x="5518" y="11743"/>
                  </a:lnTo>
                  <a:lnTo>
                    <a:pt x="6300" y="11743"/>
                  </a:lnTo>
                  <a:lnTo>
                    <a:pt x="6300" y="12932"/>
                  </a:lnTo>
                  <a:cubicBezTo>
                    <a:pt x="6300" y="13133"/>
                    <a:pt x="6447" y="13308"/>
                    <a:pt x="6647" y="13330"/>
                  </a:cubicBezTo>
                  <a:cubicBezTo>
                    <a:pt x="6662" y="13332"/>
                    <a:pt x="6677" y="13332"/>
                    <a:pt x="6691" y="13332"/>
                  </a:cubicBezTo>
                  <a:cubicBezTo>
                    <a:pt x="6907" y="13332"/>
                    <a:pt x="7081" y="13158"/>
                    <a:pt x="7081" y="12942"/>
                  </a:cubicBezTo>
                  <a:lnTo>
                    <a:pt x="7081" y="11743"/>
                  </a:lnTo>
                  <a:lnTo>
                    <a:pt x="7863" y="11743"/>
                  </a:lnTo>
                  <a:lnTo>
                    <a:pt x="7863" y="12932"/>
                  </a:lnTo>
                  <a:cubicBezTo>
                    <a:pt x="7863" y="13132"/>
                    <a:pt x="8010" y="13308"/>
                    <a:pt x="8208" y="13330"/>
                  </a:cubicBezTo>
                  <a:cubicBezTo>
                    <a:pt x="8223" y="13332"/>
                    <a:pt x="8238" y="13332"/>
                    <a:pt x="8253" y="13332"/>
                  </a:cubicBezTo>
                  <a:cubicBezTo>
                    <a:pt x="8469" y="13332"/>
                    <a:pt x="8643" y="13158"/>
                    <a:pt x="8643" y="12942"/>
                  </a:cubicBezTo>
                  <a:lnTo>
                    <a:pt x="8643" y="11743"/>
                  </a:lnTo>
                  <a:lnTo>
                    <a:pt x="9424" y="11743"/>
                  </a:lnTo>
                  <a:lnTo>
                    <a:pt x="9424" y="12932"/>
                  </a:lnTo>
                  <a:cubicBezTo>
                    <a:pt x="9424" y="13132"/>
                    <a:pt x="9571" y="13308"/>
                    <a:pt x="9771" y="13330"/>
                  </a:cubicBezTo>
                  <a:cubicBezTo>
                    <a:pt x="9786" y="13331"/>
                    <a:pt x="9800" y="13332"/>
                    <a:pt x="9814" y="13332"/>
                  </a:cubicBezTo>
                  <a:cubicBezTo>
                    <a:pt x="10031" y="13332"/>
                    <a:pt x="10206" y="13158"/>
                    <a:pt x="10206" y="12942"/>
                  </a:cubicBezTo>
                  <a:lnTo>
                    <a:pt x="10206" y="11743"/>
                  </a:lnTo>
                  <a:lnTo>
                    <a:pt x="11378" y="11743"/>
                  </a:lnTo>
                  <a:cubicBezTo>
                    <a:pt x="11594" y="11743"/>
                    <a:pt x="11767" y="11569"/>
                    <a:pt x="11767" y="11353"/>
                  </a:cubicBezTo>
                  <a:lnTo>
                    <a:pt x="11767" y="10182"/>
                  </a:lnTo>
                  <a:lnTo>
                    <a:pt x="12956" y="10182"/>
                  </a:lnTo>
                  <a:cubicBezTo>
                    <a:pt x="13157" y="10182"/>
                    <a:pt x="13332" y="10035"/>
                    <a:pt x="13354" y="9835"/>
                  </a:cubicBezTo>
                  <a:cubicBezTo>
                    <a:pt x="13380" y="9599"/>
                    <a:pt x="13196" y="9400"/>
                    <a:pt x="12966" y="9400"/>
                  </a:cubicBezTo>
                  <a:lnTo>
                    <a:pt x="11767" y="9400"/>
                  </a:lnTo>
                  <a:lnTo>
                    <a:pt x="11767" y="8619"/>
                  </a:lnTo>
                  <a:lnTo>
                    <a:pt x="12956" y="8619"/>
                  </a:lnTo>
                  <a:cubicBezTo>
                    <a:pt x="13156" y="8619"/>
                    <a:pt x="13332" y="8472"/>
                    <a:pt x="13354" y="8272"/>
                  </a:cubicBezTo>
                  <a:cubicBezTo>
                    <a:pt x="13380" y="8037"/>
                    <a:pt x="13196" y="7837"/>
                    <a:pt x="12966" y="7837"/>
                  </a:cubicBezTo>
                  <a:lnTo>
                    <a:pt x="11767" y="7837"/>
                  </a:lnTo>
                  <a:lnTo>
                    <a:pt x="11767" y="7057"/>
                  </a:lnTo>
                  <a:lnTo>
                    <a:pt x="12956" y="7057"/>
                  </a:lnTo>
                  <a:cubicBezTo>
                    <a:pt x="13156" y="7057"/>
                    <a:pt x="13332" y="6910"/>
                    <a:pt x="13354" y="6710"/>
                  </a:cubicBezTo>
                  <a:cubicBezTo>
                    <a:pt x="13379" y="6474"/>
                    <a:pt x="13196" y="6276"/>
                    <a:pt x="12966" y="6276"/>
                  </a:cubicBezTo>
                  <a:lnTo>
                    <a:pt x="11767" y="6276"/>
                  </a:lnTo>
                  <a:lnTo>
                    <a:pt x="11767" y="5494"/>
                  </a:lnTo>
                  <a:lnTo>
                    <a:pt x="12956" y="5494"/>
                  </a:lnTo>
                  <a:cubicBezTo>
                    <a:pt x="13156" y="5494"/>
                    <a:pt x="13332" y="5347"/>
                    <a:pt x="13354" y="5147"/>
                  </a:cubicBezTo>
                  <a:cubicBezTo>
                    <a:pt x="13379" y="4912"/>
                    <a:pt x="13195" y="4713"/>
                    <a:pt x="12965" y="4713"/>
                  </a:cubicBezTo>
                  <a:lnTo>
                    <a:pt x="11767" y="4713"/>
                  </a:lnTo>
                  <a:lnTo>
                    <a:pt x="11767" y="3932"/>
                  </a:lnTo>
                  <a:lnTo>
                    <a:pt x="12956" y="3932"/>
                  </a:lnTo>
                  <a:cubicBezTo>
                    <a:pt x="13156" y="3932"/>
                    <a:pt x="13332" y="3785"/>
                    <a:pt x="13354" y="3585"/>
                  </a:cubicBezTo>
                  <a:cubicBezTo>
                    <a:pt x="13379" y="3349"/>
                    <a:pt x="13195" y="3151"/>
                    <a:pt x="12965" y="3151"/>
                  </a:cubicBezTo>
                  <a:lnTo>
                    <a:pt x="11767" y="3151"/>
                  </a:lnTo>
                  <a:lnTo>
                    <a:pt x="11767" y="1979"/>
                  </a:lnTo>
                  <a:cubicBezTo>
                    <a:pt x="11767" y="1763"/>
                    <a:pt x="11592" y="1588"/>
                    <a:pt x="11377" y="1588"/>
                  </a:cubicBezTo>
                  <a:lnTo>
                    <a:pt x="10204" y="1588"/>
                  </a:lnTo>
                  <a:lnTo>
                    <a:pt x="10204" y="401"/>
                  </a:lnTo>
                  <a:cubicBezTo>
                    <a:pt x="10204" y="200"/>
                    <a:pt x="10059" y="25"/>
                    <a:pt x="9859" y="3"/>
                  </a:cubicBezTo>
                  <a:cubicBezTo>
                    <a:pt x="9844" y="1"/>
                    <a:pt x="9829" y="0"/>
                    <a:pt x="9814" y="0"/>
                  </a:cubicBezTo>
                  <a:cubicBezTo>
                    <a:pt x="9598" y="0"/>
                    <a:pt x="9424" y="175"/>
                    <a:pt x="9424" y="391"/>
                  </a:cubicBezTo>
                  <a:lnTo>
                    <a:pt x="9424" y="1588"/>
                  </a:lnTo>
                  <a:lnTo>
                    <a:pt x="8643" y="1588"/>
                  </a:lnTo>
                  <a:lnTo>
                    <a:pt x="8643" y="401"/>
                  </a:lnTo>
                  <a:cubicBezTo>
                    <a:pt x="8643" y="200"/>
                    <a:pt x="8495" y="25"/>
                    <a:pt x="8296" y="3"/>
                  </a:cubicBezTo>
                  <a:cubicBezTo>
                    <a:pt x="8281" y="1"/>
                    <a:pt x="8266" y="0"/>
                    <a:pt x="8251" y="0"/>
                  </a:cubicBezTo>
                  <a:cubicBezTo>
                    <a:pt x="8036" y="0"/>
                    <a:pt x="7861" y="175"/>
                    <a:pt x="7861" y="391"/>
                  </a:cubicBezTo>
                  <a:lnTo>
                    <a:pt x="7861" y="1589"/>
                  </a:lnTo>
                  <a:lnTo>
                    <a:pt x="7080" y="1589"/>
                  </a:lnTo>
                  <a:lnTo>
                    <a:pt x="7080" y="401"/>
                  </a:lnTo>
                  <a:cubicBezTo>
                    <a:pt x="7080" y="200"/>
                    <a:pt x="6932" y="25"/>
                    <a:pt x="6734" y="3"/>
                  </a:cubicBezTo>
                  <a:cubicBezTo>
                    <a:pt x="6719" y="1"/>
                    <a:pt x="6704" y="0"/>
                    <a:pt x="6689" y="0"/>
                  </a:cubicBezTo>
                  <a:cubicBezTo>
                    <a:pt x="6473" y="0"/>
                    <a:pt x="6300" y="175"/>
                    <a:pt x="6300" y="391"/>
                  </a:cubicBezTo>
                  <a:lnTo>
                    <a:pt x="6300" y="1589"/>
                  </a:lnTo>
                  <a:lnTo>
                    <a:pt x="5518" y="1589"/>
                  </a:lnTo>
                  <a:lnTo>
                    <a:pt x="5518" y="401"/>
                  </a:lnTo>
                  <a:cubicBezTo>
                    <a:pt x="5518" y="201"/>
                    <a:pt x="5371" y="25"/>
                    <a:pt x="5171" y="3"/>
                  </a:cubicBezTo>
                  <a:cubicBezTo>
                    <a:pt x="5156" y="1"/>
                    <a:pt x="5141" y="0"/>
                    <a:pt x="5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56"/>
          <p:cNvGrpSpPr/>
          <p:nvPr/>
        </p:nvGrpSpPr>
        <p:grpSpPr>
          <a:xfrm>
            <a:off x="721796" y="2090612"/>
            <a:ext cx="353250" cy="376791"/>
            <a:chOff x="721796" y="2090612"/>
            <a:chExt cx="353250" cy="376791"/>
          </a:xfrm>
        </p:grpSpPr>
        <p:sp>
          <p:nvSpPr>
            <p:cNvPr id="812" name="Google Shape;812;p56"/>
            <p:cNvSpPr/>
            <p:nvPr/>
          </p:nvSpPr>
          <p:spPr>
            <a:xfrm>
              <a:off x="920492" y="2135489"/>
              <a:ext cx="154554" cy="287037"/>
            </a:xfrm>
            <a:custGeom>
              <a:rect b="b" l="l" r="r" t="t"/>
              <a:pathLst>
                <a:path extrusionOk="0" h="10157" w="5469">
                  <a:moveTo>
                    <a:pt x="390" y="1"/>
                  </a:moveTo>
                  <a:cubicBezTo>
                    <a:pt x="174" y="1"/>
                    <a:pt x="1" y="176"/>
                    <a:pt x="1" y="392"/>
                  </a:cubicBezTo>
                  <a:lnTo>
                    <a:pt x="1" y="2378"/>
                  </a:lnTo>
                  <a:cubicBezTo>
                    <a:pt x="129" y="2359"/>
                    <a:pt x="259" y="2344"/>
                    <a:pt x="390" y="2344"/>
                  </a:cubicBezTo>
                  <a:cubicBezTo>
                    <a:pt x="1898" y="2344"/>
                    <a:pt x="3125" y="3570"/>
                    <a:pt x="3125" y="5078"/>
                  </a:cubicBezTo>
                  <a:cubicBezTo>
                    <a:pt x="3125" y="6586"/>
                    <a:pt x="1898" y="7812"/>
                    <a:pt x="390" y="7812"/>
                  </a:cubicBezTo>
                  <a:cubicBezTo>
                    <a:pt x="259" y="7812"/>
                    <a:pt x="129" y="7797"/>
                    <a:pt x="1" y="7780"/>
                  </a:cubicBezTo>
                  <a:lnTo>
                    <a:pt x="1" y="9766"/>
                  </a:lnTo>
                  <a:cubicBezTo>
                    <a:pt x="1" y="9982"/>
                    <a:pt x="176" y="10156"/>
                    <a:pt x="391" y="10156"/>
                  </a:cubicBezTo>
                  <a:lnTo>
                    <a:pt x="1172" y="10156"/>
                  </a:lnTo>
                  <a:cubicBezTo>
                    <a:pt x="1387" y="10156"/>
                    <a:pt x="1562" y="9982"/>
                    <a:pt x="1562" y="9766"/>
                  </a:cubicBezTo>
                  <a:lnTo>
                    <a:pt x="1562" y="9212"/>
                  </a:lnTo>
                  <a:cubicBezTo>
                    <a:pt x="1882" y="9121"/>
                    <a:pt x="2189" y="8993"/>
                    <a:pt x="2482" y="8827"/>
                  </a:cubicBezTo>
                  <a:lnTo>
                    <a:pt x="2878" y="9222"/>
                  </a:lnTo>
                  <a:cubicBezTo>
                    <a:pt x="2953" y="9298"/>
                    <a:pt x="3053" y="9336"/>
                    <a:pt x="3153" y="9336"/>
                  </a:cubicBezTo>
                  <a:cubicBezTo>
                    <a:pt x="3253" y="9336"/>
                    <a:pt x="3353" y="9298"/>
                    <a:pt x="3429" y="9222"/>
                  </a:cubicBezTo>
                  <a:lnTo>
                    <a:pt x="4534" y="8117"/>
                  </a:lnTo>
                  <a:cubicBezTo>
                    <a:pt x="4687" y="7964"/>
                    <a:pt x="4687" y="7717"/>
                    <a:pt x="4534" y="7564"/>
                  </a:cubicBezTo>
                  <a:lnTo>
                    <a:pt x="4140" y="7170"/>
                  </a:lnTo>
                  <a:cubicBezTo>
                    <a:pt x="4305" y="6877"/>
                    <a:pt x="4433" y="6570"/>
                    <a:pt x="4524" y="6250"/>
                  </a:cubicBezTo>
                  <a:lnTo>
                    <a:pt x="5078" y="6250"/>
                  </a:lnTo>
                  <a:cubicBezTo>
                    <a:pt x="5294" y="6250"/>
                    <a:pt x="5469" y="6075"/>
                    <a:pt x="5469" y="5859"/>
                  </a:cubicBezTo>
                  <a:lnTo>
                    <a:pt x="5469" y="4298"/>
                  </a:lnTo>
                  <a:cubicBezTo>
                    <a:pt x="5469" y="4082"/>
                    <a:pt x="5294" y="3907"/>
                    <a:pt x="5078" y="3907"/>
                  </a:cubicBezTo>
                  <a:lnTo>
                    <a:pt x="4524" y="3907"/>
                  </a:lnTo>
                  <a:cubicBezTo>
                    <a:pt x="4433" y="3588"/>
                    <a:pt x="4305" y="3280"/>
                    <a:pt x="4139" y="2987"/>
                  </a:cubicBezTo>
                  <a:lnTo>
                    <a:pt x="4534" y="2593"/>
                  </a:lnTo>
                  <a:cubicBezTo>
                    <a:pt x="4686" y="2440"/>
                    <a:pt x="4686" y="2192"/>
                    <a:pt x="4534" y="2041"/>
                  </a:cubicBezTo>
                  <a:lnTo>
                    <a:pt x="3429" y="935"/>
                  </a:lnTo>
                  <a:cubicBezTo>
                    <a:pt x="3352" y="860"/>
                    <a:pt x="3252" y="822"/>
                    <a:pt x="3152" y="822"/>
                  </a:cubicBezTo>
                  <a:cubicBezTo>
                    <a:pt x="3052" y="822"/>
                    <a:pt x="2953" y="860"/>
                    <a:pt x="2876" y="935"/>
                  </a:cubicBezTo>
                  <a:lnTo>
                    <a:pt x="2482" y="1329"/>
                  </a:lnTo>
                  <a:cubicBezTo>
                    <a:pt x="2189" y="1164"/>
                    <a:pt x="1882" y="1036"/>
                    <a:pt x="1562" y="946"/>
                  </a:cubicBezTo>
                  <a:lnTo>
                    <a:pt x="1562" y="392"/>
                  </a:lnTo>
                  <a:cubicBezTo>
                    <a:pt x="1562" y="176"/>
                    <a:pt x="1387"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a:off x="721796" y="2090612"/>
              <a:ext cx="176653" cy="376791"/>
            </a:xfrm>
            <a:custGeom>
              <a:rect b="b" l="l" r="r" t="t"/>
              <a:pathLst>
                <a:path extrusionOk="0" h="13333" w="6251">
                  <a:moveTo>
                    <a:pt x="3897" y="1564"/>
                  </a:moveTo>
                  <a:cubicBezTo>
                    <a:pt x="4096" y="1564"/>
                    <a:pt x="4273" y="1710"/>
                    <a:pt x="4295" y="1910"/>
                  </a:cubicBezTo>
                  <a:cubicBezTo>
                    <a:pt x="4320" y="2146"/>
                    <a:pt x="4137" y="2344"/>
                    <a:pt x="3907" y="2344"/>
                  </a:cubicBezTo>
                  <a:lnTo>
                    <a:pt x="2354" y="2344"/>
                  </a:lnTo>
                  <a:cubicBezTo>
                    <a:pt x="2154" y="2344"/>
                    <a:pt x="1978" y="2197"/>
                    <a:pt x="1956" y="1999"/>
                  </a:cubicBezTo>
                  <a:cubicBezTo>
                    <a:pt x="1931" y="1762"/>
                    <a:pt x="2113" y="1564"/>
                    <a:pt x="2344" y="1564"/>
                  </a:cubicBezTo>
                  <a:close/>
                  <a:moveTo>
                    <a:pt x="3125" y="10963"/>
                  </a:moveTo>
                  <a:cubicBezTo>
                    <a:pt x="3341" y="10963"/>
                    <a:pt x="3516" y="11138"/>
                    <a:pt x="3516" y="11354"/>
                  </a:cubicBezTo>
                  <a:cubicBezTo>
                    <a:pt x="3516" y="11570"/>
                    <a:pt x="3341" y="11744"/>
                    <a:pt x="3125" y="11744"/>
                  </a:cubicBezTo>
                  <a:cubicBezTo>
                    <a:pt x="2910" y="11744"/>
                    <a:pt x="2735" y="11570"/>
                    <a:pt x="2735" y="11354"/>
                  </a:cubicBezTo>
                  <a:cubicBezTo>
                    <a:pt x="2735" y="11138"/>
                    <a:pt x="2910" y="10963"/>
                    <a:pt x="3125" y="10963"/>
                  </a:cubicBezTo>
                  <a:close/>
                  <a:moveTo>
                    <a:pt x="1173" y="1"/>
                  </a:moveTo>
                  <a:cubicBezTo>
                    <a:pt x="526" y="1"/>
                    <a:pt x="1" y="526"/>
                    <a:pt x="1" y="1173"/>
                  </a:cubicBezTo>
                  <a:lnTo>
                    <a:pt x="1" y="12162"/>
                  </a:lnTo>
                  <a:cubicBezTo>
                    <a:pt x="1" y="12809"/>
                    <a:pt x="526" y="13332"/>
                    <a:pt x="1173" y="13332"/>
                  </a:cubicBezTo>
                  <a:lnTo>
                    <a:pt x="5078" y="13332"/>
                  </a:lnTo>
                  <a:cubicBezTo>
                    <a:pt x="5725" y="13332"/>
                    <a:pt x="6250" y="12809"/>
                    <a:pt x="6250" y="12162"/>
                  </a:cubicBezTo>
                  <a:lnTo>
                    <a:pt x="6250" y="1173"/>
                  </a:lnTo>
                  <a:cubicBezTo>
                    <a:pt x="6250" y="526"/>
                    <a:pt x="5725" y="1"/>
                    <a:pt x="5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56"/>
          <p:cNvGrpSpPr/>
          <p:nvPr/>
        </p:nvGrpSpPr>
        <p:grpSpPr>
          <a:xfrm>
            <a:off x="8047523" y="1483672"/>
            <a:ext cx="286980" cy="376762"/>
            <a:chOff x="8047523" y="1483672"/>
            <a:chExt cx="286980" cy="376762"/>
          </a:xfrm>
        </p:grpSpPr>
        <p:sp>
          <p:nvSpPr>
            <p:cNvPr id="815" name="Google Shape;815;p56"/>
            <p:cNvSpPr/>
            <p:nvPr/>
          </p:nvSpPr>
          <p:spPr>
            <a:xfrm>
              <a:off x="8069594" y="1605783"/>
              <a:ext cx="242866" cy="55220"/>
            </a:xfrm>
            <a:custGeom>
              <a:rect b="b" l="l" r="r" t="t"/>
              <a:pathLst>
                <a:path extrusionOk="0" h="1954" w="8594">
                  <a:moveTo>
                    <a:pt x="390" y="1"/>
                  </a:moveTo>
                  <a:cubicBezTo>
                    <a:pt x="174" y="1"/>
                    <a:pt x="1" y="176"/>
                    <a:pt x="1" y="392"/>
                  </a:cubicBezTo>
                  <a:lnTo>
                    <a:pt x="1" y="782"/>
                  </a:lnTo>
                  <a:cubicBezTo>
                    <a:pt x="1" y="941"/>
                    <a:pt x="97" y="1086"/>
                    <a:pt x="246" y="1146"/>
                  </a:cubicBezTo>
                  <a:cubicBezTo>
                    <a:pt x="329" y="1178"/>
                    <a:pt x="2291" y="1953"/>
                    <a:pt x="4296" y="1953"/>
                  </a:cubicBezTo>
                  <a:cubicBezTo>
                    <a:pt x="6301" y="1953"/>
                    <a:pt x="8265" y="1178"/>
                    <a:pt x="8347" y="1146"/>
                  </a:cubicBezTo>
                  <a:cubicBezTo>
                    <a:pt x="8496" y="1086"/>
                    <a:pt x="8593" y="941"/>
                    <a:pt x="8593" y="782"/>
                  </a:cubicBezTo>
                  <a:lnTo>
                    <a:pt x="8593" y="392"/>
                  </a:lnTo>
                  <a:cubicBezTo>
                    <a:pt x="8593" y="176"/>
                    <a:pt x="8418" y="1"/>
                    <a:pt x="8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8092343" y="1483672"/>
              <a:ext cx="197396" cy="100069"/>
            </a:xfrm>
            <a:custGeom>
              <a:rect b="b" l="l" r="r" t="t"/>
              <a:pathLst>
                <a:path extrusionOk="0" h="3541" w="6985">
                  <a:moveTo>
                    <a:pt x="3079" y="2244"/>
                  </a:moveTo>
                  <a:lnTo>
                    <a:pt x="3079" y="2244"/>
                  </a:lnTo>
                  <a:cubicBezTo>
                    <a:pt x="3080" y="2248"/>
                    <a:pt x="3081" y="2250"/>
                    <a:pt x="3081" y="2250"/>
                  </a:cubicBezTo>
                  <a:cubicBezTo>
                    <a:pt x="3081" y="2250"/>
                    <a:pt x="3080" y="2249"/>
                    <a:pt x="3080" y="2248"/>
                  </a:cubicBezTo>
                  <a:lnTo>
                    <a:pt x="3080" y="2248"/>
                  </a:lnTo>
                  <a:cubicBezTo>
                    <a:pt x="3080" y="2247"/>
                    <a:pt x="3079" y="2246"/>
                    <a:pt x="3079" y="2244"/>
                  </a:cubicBezTo>
                  <a:close/>
                  <a:moveTo>
                    <a:pt x="3492" y="0"/>
                  </a:moveTo>
                  <a:cubicBezTo>
                    <a:pt x="3263" y="0"/>
                    <a:pt x="3034" y="23"/>
                    <a:pt x="2806" y="67"/>
                  </a:cubicBezTo>
                  <a:cubicBezTo>
                    <a:pt x="2583" y="111"/>
                    <a:pt x="2459" y="353"/>
                    <a:pt x="2530" y="569"/>
                  </a:cubicBezTo>
                  <a:cubicBezTo>
                    <a:pt x="2725" y="1154"/>
                    <a:pt x="3065" y="2201"/>
                    <a:pt x="3080" y="2248"/>
                  </a:cubicBezTo>
                  <a:lnTo>
                    <a:pt x="3080" y="2248"/>
                  </a:lnTo>
                  <a:cubicBezTo>
                    <a:pt x="3147" y="2450"/>
                    <a:pt x="3038" y="2673"/>
                    <a:pt x="2837" y="2736"/>
                  </a:cubicBezTo>
                  <a:cubicBezTo>
                    <a:pt x="2796" y="2752"/>
                    <a:pt x="2753" y="2760"/>
                    <a:pt x="2709" y="2760"/>
                  </a:cubicBezTo>
                  <a:cubicBezTo>
                    <a:pt x="2558" y="2760"/>
                    <a:pt x="2401" y="2666"/>
                    <a:pt x="2344" y="2493"/>
                  </a:cubicBezTo>
                  <a:lnTo>
                    <a:pt x="1797" y="827"/>
                  </a:lnTo>
                  <a:cubicBezTo>
                    <a:pt x="1135" y="1091"/>
                    <a:pt x="158" y="2195"/>
                    <a:pt x="1" y="3540"/>
                  </a:cubicBezTo>
                  <a:lnTo>
                    <a:pt x="6985" y="3540"/>
                  </a:lnTo>
                  <a:cubicBezTo>
                    <a:pt x="6823" y="2164"/>
                    <a:pt x="5754" y="1053"/>
                    <a:pt x="5187" y="827"/>
                  </a:cubicBezTo>
                  <a:lnTo>
                    <a:pt x="4640" y="2493"/>
                  </a:lnTo>
                  <a:cubicBezTo>
                    <a:pt x="4584" y="2664"/>
                    <a:pt x="4427" y="2760"/>
                    <a:pt x="4276" y="2760"/>
                  </a:cubicBezTo>
                  <a:cubicBezTo>
                    <a:pt x="4232" y="2760"/>
                    <a:pt x="4189" y="2752"/>
                    <a:pt x="4149" y="2736"/>
                  </a:cubicBezTo>
                  <a:cubicBezTo>
                    <a:pt x="3945" y="2673"/>
                    <a:pt x="3835" y="2447"/>
                    <a:pt x="3905" y="2244"/>
                  </a:cubicBezTo>
                  <a:cubicBezTo>
                    <a:pt x="3924" y="2190"/>
                    <a:pt x="4260" y="1153"/>
                    <a:pt x="4454" y="570"/>
                  </a:cubicBezTo>
                  <a:cubicBezTo>
                    <a:pt x="4525" y="354"/>
                    <a:pt x="4401" y="111"/>
                    <a:pt x="4177" y="67"/>
                  </a:cubicBezTo>
                  <a:cubicBezTo>
                    <a:pt x="3950" y="23"/>
                    <a:pt x="3721" y="0"/>
                    <a:pt x="3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8096639" y="1668097"/>
              <a:ext cx="188777" cy="70170"/>
            </a:xfrm>
            <a:custGeom>
              <a:rect b="b" l="l" r="r" t="t"/>
              <a:pathLst>
                <a:path extrusionOk="0" h="2483" w="6680">
                  <a:moveTo>
                    <a:pt x="0" y="1"/>
                  </a:moveTo>
                  <a:lnTo>
                    <a:pt x="0" y="1"/>
                  </a:lnTo>
                  <a:cubicBezTo>
                    <a:pt x="444" y="1432"/>
                    <a:pt x="1765" y="2482"/>
                    <a:pt x="3341" y="2482"/>
                  </a:cubicBezTo>
                  <a:cubicBezTo>
                    <a:pt x="4917" y="2482"/>
                    <a:pt x="6237" y="1432"/>
                    <a:pt x="6680" y="1"/>
                  </a:cubicBezTo>
                  <a:lnTo>
                    <a:pt x="6680" y="1"/>
                  </a:lnTo>
                  <a:cubicBezTo>
                    <a:pt x="5850" y="246"/>
                    <a:pt x="4617" y="528"/>
                    <a:pt x="3341" y="528"/>
                  </a:cubicBezTo>
                  <a:cubicBezTo>
                    <a:pt x="2064" y="528"/>
                    <a:pt x="830" y="2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8140442" y="1760309"/>
              <a:ext cx="101143" cy="100125"/>
            </a:xfrm>
            <a:custGeom>
              <a:rect b="b" l="l" r="r" t="t"/>
              <a:pathLst>
                <a:path extrusionOk="0" h="3543" w="3579">
                  <a:moveTo>
                    <a:pt x="0" y="1"/>
                  </a:moveTo>
                  <a:lnTo>
                    <a:pt x="703" y="3543"/>
                  </a:lnTo>
                  <a:lnTo>
                    <a:pt x="2876" y="3543"/>
                  </a:lnTo>
                  <a:lnTo>
                    <a:pt x="3578" y="1"/>
                  </a:lnTo>
                  <a:lnTo>
                    <a:pt x="2180" y="1"/>
                  </a:lnTo>
                  <a:lnTo>
                    <a:pt x="2180" y="1554"/>
                  </a:lnTo>
                  <a:cubicBezTo>
                    <a:pt x="2180" y="1753"/>
                    <a:pt x="2033" y="1930"/>
                    <a:pt x="1833" y="1952"/>
                  </a:cubicBezTo>
                  <a:cubicBezTo>
                    <a:pt x="1819" y="1953"/>
                    <a:pt x="1804" y="1954"/>
                    <a:pt x="1790" y="1954"/>
                  </a:cubicBezTo>
                  <a:cubicBezTo>
                    <a:pt x="1575" y="1954"/>
                    <a:pt x="1399" y="1780"/>
                    <a:pt x="1399" y="1564"/>
                  </a:cubicBezTo>
                  <a:lnTo>
                    <a:pt x="13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8047523" y="1760987"/>
              <a:ext cx="90291" cy="99447"/>
            </a:xfrm>
            <a:custGeom>
              <a:rect b="b" l="l" r="r" t="t"/>
              <a:pathLst>
                <a:path extrusionOk="0" h="3519" w="3195">
                  <a:moveTo>
                    <a:pt x="2496" y="0"/>
                  </a:moveTo>
                  <a:cubicBezTo>
                    <a:pt x="1103" y="123"/>
                    <a:pt x="0" y="1311"/>
                    <a:pt x="0" y="2737"/>
                  </a:cubicBezTo>
                  <a:lnTo>
                    <a:pt x="0" y="3128"/>
                  </a:lnTo>
                  <a:cubicBezTo>
                    <a:pt x="0" y="3344"/>
                    <a:pt x="175" y="3519"/>
                    <a:pt x="391" y="3519"/>
                  </a:cubicBezTo>
                  <a:lnTo>
                    <a:pt x="3195" y="3519"/>
                  </a:lnTo>
                  <a:lnTo>
                    <a:pt x="24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p:nvPr/>
          </p:nvSpPr>
          <p:spPr>
            <a:xfrm>
              <a:off x="8244184" y="1760987"/>
              <a:ext cx="90319" cy="99447"/>
            </a:xfrm>
            <a:custGeom>
              <a:rect b="b" l="l" r="r" t="t"/>
              <a:pathLst>
                <a:path extrusionOk="0" h="3519" w="3196">
                  <a:moveTo>
                    <a:pt x="699" y="0"/>
                  </a:moveTo>
                  <a:lnTo>
                    <a:pt x="1" y="3519"/>
                  </a:lnTo>
                  <a:lnTo>
                    <a:pt x="2806" y="3519"/>
                  </a:lnTo>
                  <a:cubicBezTo>
                    <a:pt x="3022" y="3519"/>
                    <a:pt x="3195" y="3344"/>
                    <a:pt x="3195" y="3128"/>
                  </a:cubicBezTo>
                  <a:lnTo>
                    <a:pt x="3195" y="2737"/>
                  </a:lnTo>
                  <a:cubicBezTo>
                    <a:pt x="3195" y="1311"/>
                    <a:pt x="2095" y="123"/>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56"/>
          <p:cNvGrpSpPr/>
          <p:nvPr/>
        </p:nvGrpSpPr>
        <p:grpSpPr>
          <a:xfrm>
            <a:off x="7241689" y="1483615"/>
            <a:ext cx="286980" cy="376819"/>
            <a:chOff x="7241689" y="1483615"/>
            <a:chExt cx="286980" cy="376819"/>
          </a:xfrm>
        </p:grpSpPr>
        <p:sp>
          <p:nvSpPr>
            <p:cNvPr id="822" name="Google Shape;822;p56"/>
            <p:cNvSpPr/>
            <p:nvPr/>
          </p:nvSpPr>
          <p:spPr>
            <a:xfrm>
              <a:off x="7263760" y="1560935"/>
              <a:ext cx="242866" cy="89076"/>
            </a:xfrm>
            <a:custGeom>
              <a:rect b="b" l="l" r="r" t="t"/>
              <a:pathLst>
                <a:path extrusionOk="0" h="3152" w="8594">
                  <a:moveTo>
                    <a:pt x="1172" y="0"/>
                  </a:moveTo>
                  <a:cubicBezTo>
                    <a:pt x="524" y="0"/>
                    <a:pt x="1" y="524"/>
                    <a:pt x="1" y="1171"/>
                  </a:cubicBezTo>
                  <a:lnTo>
                    <a:pt x="1" y="1979"/>
                  </a:lnTo>
                  <a:cubicBezTo>
                    <a:pt x="1" y="2626"/>
                    <a:pt x="524" y="3151"/>
                    <a:pt x="1172" y="3151"/>
                  </a:cubicBezTo>
                  <a:lnTo>
                    <a:pt x="7421" y="3151"/>
                  </a:lnTo>
                  <a:cubicBezTo>
                    <a:pt x="8069" y="3151"/>
                    <a:pt x="8594" y="2626"/>
                    <a:pt x="8594" y="1979"/>
                  </a:cubicBezTo>
                  <a:lnTo>
                    <a:pt x="8594" y="1171"/>
                  </a:lnTo>
                  <a:cubicBezTo>
                    <a:pt x="8594" y="524"/>
                    <a:pt x="8069" y="0"/>
                    <a:pt x="7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7285831" y="1483615"/>
              <a:ext cx="198724" cy="55248"/>
            </a:xfrm>
            <a:custGeom>
              <a:rect b="b" l="l" r="r" t="t"/>
              <a:pathLst>
                <a:path extrusionOk="0" h="1955" w="7032">
                  <a:moveTo>
                    <a:pt x="977" y="1"/>
                  </a:moveTo>
                  <a:lnTo>
                    <a:pt x="977" y="2"/>
                  </a:lnTo>
                  <a:cubicBezTo>
                    <a:pt x="437" y="2"/>
                    <a:pt x="0" y="438"/>
                    <a:pt x="0" y="978"/>
                  </a:cubicBezTo>
                  <a:lnTo>
                    <a:pt x="0" y="1955"/>
                  </a:lnTo>
                  <a:lnTo>
                    <a:pt x="7031" y="1955"/>
                  </a:lnTo>
                  <a:lnTo>
                    <a:pt x="7031" y="978"/>
                  </a:lnTo>
                  <a:cubicBezTo>
                    <a:pt x="7031" y="438"/>
                    <a:pt x="6594" y="2"/>
                    <a:pt x="6054" y="2"/>
                  </a:cubicBezTo>
                  <a:lnTo>
                    <a:pt x="5469" y="2"/>
                  </a:lnTo>
                  <a:lnTo>
                    <a:pt x="5469" y="772"/>
                  </a:lnTo>
                  <a:cubicBezTo>
                    <a:pt x="5469" y="973"/>
                    <a:pt x="5322" y="1150"/>
                    <a:pt x="5122" y="1170"/>
                  </a:cubicBezTo>
                  <a:cubicBezTo>
                    <a:pt x="5107" y="1172"/>
                    <a:pt x="5092" y="1173"/>
                    <a:pt x="5077" y="1173"/>
                  </a:cubicBezTo>
                  <a:cubicBezTo>
                    <a:pt x="4862" y="1173"/>
                    <a:pt x="4688" y="998"/>
                    <a:pt x="4688" y="782"/>
                  </a:cubicBezTo>
                  <a:lnTo>
                    <a:pt x="4688" y="1"/>
                  </a:lnTo>
                  <a:lnTo>
                    <a:pt x="3906" y="1"/>
                  </a:lnTo>
                  <a:lnTo>
                    <a:pt x="3906" y="772"/>
                  </a:lnTo>
                  <a:cubicBezTo>
                    <a:pt x="3906" y="973"/>
                    <a:pt x="3759" y="1148"/>
                    <a:pt x="3559" y="1170"/>
                  </a:cubicBezTo>
                  <a:cubicBezTo>
                    <a:pt x="3544" y="1172"/>
                    <a:pt x="3529" y="1173"/>
                    <a:pt x="3515" y="1173"/>
                  </a:cubicBezTo>
                  <a:cubicBezTo>
                    <a:pt x="3300" y="1173"/>
                    <a:pt x="3125" y="998"/>
                    <a:pt x="3125" y="782"/>
                  </a:cubicBezTo>
                  <a:lnTo>
                    <a:pt x="3125" y="1"/>
                  </a:lnTo>
                  <a:lnTo>
                    <a:pt x="2345" y="1"/>
                  </a:lnTo>
                  <a:lnTo>
                    <a:pt x="2345" y="772"/>
                  </a:lnTo>
                  <a:cubicBezTo>
                    <a:pt x="2345" y="973"/>
                    <a:pt x="2197" y="1148"/>
                    <a:pt x="1998" y="1170"/>
                  </a:cubicBezTo>
                  <a:cubicBezTo>
                    <a:pt x="1983" y="1172"/>
                    <a:pt x="1968" y="1173"/>
                    <a:pt x="1953" y="1173"/>
                  </a:cubicBezTo>
                  <a:cubicBezTo>
                    <a:pt x="1737" y="1173"/>
                    <a:pt x="1563" y="998"/>
                    <a:pt x="1563" y="782"/>
                  </a:cubicBezTo>
                  <a:lnTo>
                    <a:pt x="15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7285831" y="1672025"/>
              <a:ext cx="198724" cy="55220"/>
            </a:xfrm>
            <a:custGeom>
              <a:rect b="b" l="l" r="r" t="t"/>
              <a:pathLst>
                <a:path extrusionOk="0" h="1954" w="7032">
                  <a:moveTo>
                    <a:pt x="2734" y="391"/>
                  </a:moveTo>
                  <a:cubicBezTo>
                    <a:pt x="2950" y="391"/>
                    <a:pt x="3125" y="566"/>
                    <a:pt x="3125" y="782"/>
                  </a:cubicBezTo>
                  <a:cubicBezTo>
                    <a:pt x="3125" y="997"/>
                    <a:pt x="2950" y="1172"/>
                    <a:pt x="2734" y="1172"/>
                  </a:cubicBezTo>
                  <a:cubicBezTo>
                    <a:pt x="2520" y="1172"/>
                    <a:pt x="2345" y="997"/>
                    <a:pt x="2345" y="782"/>
                  </a:cubicBezTo>
                  <a:cubicBezTo>
                    <a:pt x="2345" y="566"/>
                    <a:pt x="2518" y="391"/>
                    <a:pt x="2734" y="391"/>
                  </a:cubicBezTo>
                  <a:close/>
                  <a:moveTo>
                    <a:pt x="4297" y="391"/>
                  </a:moveTo>
                  <a:cubicBezTo>
                    <a:pt x="4513" y="391"/>
                    <a:pt x="4688" y="566"/>
                    <a:pt x="4688" y="782"/>
                  </a:cubicBezTo>
                  <a:cubicBezTo>
                    <a:pt x="4688" y="997"/>
                    <a:pt x="4513" y="1172"/>
                    <a:pt x="4297" y="1172"/>
                  </a:cubicBezTo>
                  <a:cubicBezTo>
                    <a:pt x="4081" y="1172"/>
                    <a:pt x="3906" y="997"/>
                    <a:pt x="3906" y="782"/>
                  </a:cubicBezTo>
                  <a:cubicBezTo>
                    <a:pt x="3906" y="566"/>
                    <a:pt x="4081" y="391"/>
                    <a:pt x="4297" y="391"/>
                  </a:cubicBezTo>
                  <a:close/>
                  <a:moveTo>
                    <a:pt x="0" y="0"/>
                  </a:moveTo>
                  <a:lnTo>
                    <a:pt x="0" y="782"/>
                  </a:lnTo>
                  <a:cubicBezTo>
                    <a:pt x="0" y="1429"/>
                    <a:pt x="525" y="1954"/>
                    <a:pt x="1172" y="1954"/>
                  </a:cubicBezTo>
                  <a:lnTo>
                    <a:pt x="5859" y="1954"/>
                  </a:lnTo>
                  <a:cubicBezTo>
                    <a:pt x="6506" y="1954"/>
                    <a:pt x="7031" y="1429"/>
                    <a:pt x="7031" y="782"/>
                  </a:cubicBezTo>
                  <a:lnTo>
                    <a:pt x="70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7330002" y="1749288"/>
              <a:ext cx="110412" cy="44199"/>
            </a:xfrm>
            <a:custGeom>
              <a:rect b="b" l="l" r="r" t="t"/>
              <a:pathLst>
                <a:path extrusionOk="0" h="1564" w="3907">
                  <a:moveTo>
                    <a:pt x="0" y="0"/>
                  </a:moveTo>
                  <a:lnTo>
                    <a:pt x="0" y="1563"/>
                  </a:lnTo>
                  <a:lnTo>
                    <a:pt x="3906" y="1563"/>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7330002" y="1815529"/>
              <a:ext cx="110412" cy="44905"/>
            </a:xfrm>
            <a:custGeom>
              <a:rect b="b" l="l" r="r" t="t"/>
              <a:pathLst>
                <a:path extrusionOk="0" h="1589" w="3907">
                  <a:moveTo>
                    <a:pt x="0" y="1"/>
                  </a:moveTo>
                  <a:lnTo>
                    <a:pt x="0" y="1589"/>
                  </a:lnTo>
                  <a:lnTo>
                    <a:pt x="3906" y="1589"/>
                  </a:lnTo>
                  <a:lnTo>
                    <a:pt x="3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a:off x="7462428" y="1750390"/>
              <a:ext cx="66241" cy="110044"/>
            </a:xfrm>
            <a:custGeom>
              <a:rect b="b" l="l" r="r" t="t"/>
              <a:pathLst>
                <a:path extrusionOk="0" h="3894" w="2344">
                  <a:moveTo>
                    <a:pt x="1" y="0"/>
                  </a:moveTo>
                  <a:lnTo>
                    <a:pt x="1" y="3894"/>
                  </a:lnTo>
                  <a:lnTo>
                    <a:pt x="1954" y="3894"/>
                  </a:lnTo>
                  <a:cubicBezTo>
                    <a:pt x="2169" y="3894"/>
                    <a:pt x="2344" y="3719"/>
                    <a:pt x="2344" y="3503"/>
                  </a:cubicBezTo>
                  <a:lnTo>
                    <a:pt x="2344" y="2695"/>
                  </a:lnTo>
                  <a:cubicBezTo>
                    <a:pt x="2344" y="1321"/>
                    <a:pt x="1323" y="19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7241689" y="1750390"/>
              <a:ext cx="66241" cy="110044"/>
            </a:xfrm>
            <a:custGeom>
              <a:rect b="b" l="l" r="r" t="t"/>
              <a:pathLst>
                <a:path extrusionOk="0" h="3894" w="2344">
                  <a:moveTo>
                    <a:pt x="2344" y="0"/>
                  </a:moveTo>
                  <a:cubicBezTo>
                    <a:pt x="1023" y="193"/>
                    <a:pt x="0" y="1321"/>
                    <a:pt x="0" y="2695"/>
                  </a:cubicBezTo>
                  <a:lnTo>
                    <a:pt x="0" y="3503"/>
                  </a:lnTo>
                  <a:cubicBezTo>
                    <a:pt x="0" y="3719"/>
                    <a:pt x="175" y="3894"/>
                    <a:pt x="391" y="3894"/>
                  </a:cubicBezTo>
                  <a:lnTo>
                    <a:pt x="2344" y="3894"/>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56"/>
          <p:cNvGrpSpPr/>
          <p:nvPr/>
        </p:nvGrpSpPr>
        <p:grpSpPr>
          <a:xfrm>
            <a:off x="6425399" y="1483615"/>
            <a:ext cx="376762" cy="376819"/>
            <a:chOff x="6425399" y="1483615"/>
            <a:chExt cx="376762" cy="376819"/>
          </a:xfrm>
        </p:grpSpPr>
        <p:sp>
          <p:nvSpPr>
            <p:cNvPr id="830" name="Google Shape;830;p56"/>
            <p:cNvSpPr/>
            <p:nvPr/>
          </p:nvSpPr>
          <p:spPr>
            <a:xfrm>
              <a:off x="6480562" y="1483615"/>
              <a:ext cx="33149" cy="133246"/>
            </a:xfrm>
            <a:custGeom>
              <a:rect b="b" l="l" r="r" t="t"/>
              <a:pathLst>
                <a:path extrusionOk="0" h="4715" w="1173">
                  <a:moveTo>
                    <a:pt x="391" y="1"/>
                  </a:moveTo>
                  <a:cubicBezTo>
                    <a:pt x="176" y="1"/>
                    <a:pt x="1" y="176"/>
                    <a:pt x="1" y="391"/>
                  </a:cubicBezTo>
                  <a:lnTo>
                    <a:pt x="1" y="4324"/>
                  </a:lnTo>
                  <a:cubicBezTo>
                    <a:pt x="1" y="4540"/>
                    <a:pt x="176" y="4715"/>
                    <a:pt x="391" y="4715"/>
                  </a:cubicBezTo>
                  <a:lnTo>
                    <a:pt x="1173" y="4715"/>
                  </a:lnTo>
                  <a:lnTo>
                    <a:pt x="1173" y="391"/>
                  </a:lnTo>
                  <a:cubicBezTo>
                    <a:pt x="1173" y="176"/>
                    <a:pt x="998" y="1"/>
                    <a:pt x="7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6713849" y="1483672"/>
              <a:ext cx="33149" cy="133189"/>
            </a:xfrm>
            <a:custGeom>
              <a:rect b="b" l="l" r="r" t="t"/>
              <a:pathLst>
                <a:path extrusionOk="0" h="4713" w="1173">
                  <a:moveTo>
                    <a:pt x="391" y="0"/>
                  </a:moveTo>
                  <a:cubicBezTo>
                    <a:pt x="175" y="0"/>
                    <a:pt x="0" y="174"/>
                    <a:pt x="0" y="389"/>
                  </a:cubicBezTo>
                  <a:lnTo>
                    <a:pt x="0" y="4713"/>
                  </a:lnTo>
                  <a:lnTo>
                    <a:pt x="782" y="4713"/>
                  </a:lnTo>
                  <a:cubicBezTo>
                    <a:pt x="997" y="4713"/>
                    <a:pt x="1172" y="4538"/>
                    <a:pt x="1172" y="4322"/>
                  </a:cubicBezTo>
                  <a:lnTo>
                    <a:pt x="1172" y="389"/>
                  </a:lnTo>
                  <a:cubicBezTo>
                    <a:pt x="1172" y="174"/>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6425399" y="1505715"/>
              <a:ext cx="33149" cy="66976"/>
            </a:xfrm>
            <a:custGeom>
              <a:rect b="b" l="l" r="r" t="t"/>
              <a:pathLst>
                <a:path extrusionOk="0" h="2370" w="1173">
                  <a:moveTo>
                    <a:pt x="391" y="0"/>
                  </a:moveTo>
                  <a:cubicBezTo>
                    <a:pt x="175" y="0"/>
                    <a:pt x="0" y="175"/>
                    <a:pt x="0" y="391"/>
                  </a:cubicBezTo>
                  <a:lnTo>
                    <a:pt x="0" y="1979"/>
                  </a:lnTo>
                  <a:cubicBezTo>
                    <a:pt x="0" y="2195"/>
                    <a:pt x="175" y="2370"/>
                    <a:pt x="391" y="2370"/>
                  </a:cubicBezTo>
                  <a:lnTo>
                    <a:pt x="1173" y="2370"/>
                  </a:lnTo>
                  <a:lnTo>
                    <a:pt x="11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6769041" y="1505715"/>
              <a:ext cx="33121" cy="66976"/>
            </a:xfrm>
            <a:custGeom>
              <a:rect b="b" l="l" r="r" t="t"/>
              <a:pathLst>
                <a:path extrusionOk="0" h="2370" w="1172">
                  <a:moveTo>
                    <a:pt x="1" y="0"/>
                  </a:moveTo>
                  <a:lnTo>
                    <a:pt x="1" y="2370"/>
                  </a:lnTo>
                  <a:lnTo>
                    <a:pt x="781" y="2370"/>
                  </a:lnTo>
                  <a:cubicBezTo>
                    <a:pt x="997" y="2370"/>
                    <a:pt x="1172" y="2196"/>
                    <a:pt x="1172" y="1980"/>
                  </a:cubicBezTo>
                  <a:lnTo>
                    <a:pt x="1172" y="391"/>
                  </a:lnTo>
                  <a:cubicBezTo>
                    <a:pt x="1172" y="175"/>
                    <a:pt x="997" y="0"/>
                    <a:pt x="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a:off x="6535783" y="1572663"/>
              <a:ext cx="155995" cy="44199"/>
            </a:xfrm>
            <a:custGeom>
              <a:rect b="b" l="l" r="r" t="t"/>
              <a:pathLst>
                <a:path extrusionOk="0" h="1564" w="5520">
                  <a:moveTo>
                    <a:pt x="1" y="1"/>
                  </a:moveTo>
                  <a:lnTo>
                    <a:pt x="1" y="1564"/>
                  </a:lnTo>
                  <a:lnTo>
                    <a:pt x="5520" y="1564"/>
                  </a:lnTo>
                  <a:lnTo>
                    <a:pt x="5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a:off x="6535783" y="1505715"/>
              <a:ext cx="155995" cy="44933"/>
            </a:xfrm>
            <a:custGeom>
              <a:rect b="b" l="l" r="r" t="t"/>
              <a:pathLst>
                <a:path extrusionOk="0" h="1590" w="5520">
                  <a:moveTo>
                    <a:pt x="1" y="0"/>
                  </a:moveTo>
                  <a:lnTo>
                    <a:pt x="1" y="1590"/>
                  </a:lnTo>
                  <a:lnTo>
                    <a:pt x="5520" y="1590"/>
                  </a:lnTo>
                  <a:lnTo>
                    <a:pt x="5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a:off x="6558560" y="1638876"/>
              <a:ext cx="110440" cy="66298"/>
            </a:xfrm>
            <a:custGeom>
              <a:rect b="b" l="l" r="r" t="t"/>
              <a:pathLst>
                <a:path extrusionOk="0" h="2346" w="3908">
                  <a:moveTo>
                    <a:pt x="1" y="1"/>
                  </a:moveTo>
                  <a:lnTo>
                    <a:pt x="1" y="782"/>
                  </a:lnTo>
                  <a:lnTo>
                    <a:pt x="772" y="782"/>
                  </a:lnTo>
                  <a:cubicBezTo>
                    <a:pt x="973" y="782"/>
                    <a:pt x="1148" y="930"/>
                    <a:pt x="1170" y="1129"/>
                  </a:cubicBezTo>
                  <a:cubicBezTo>
                    <a:pt x="1197" y="1366"/>
                    <a:pt x="1013" y="1564"/>
                    <a:pt x="782" y="1564"/>
                  </a:cubicBezTo>
                  <a:lnTo>
                    <a:pt x="1" y="1564"/>
                  </a:lnTo>
                  <a:lnTo>
                    <a:pt x="1" y="1955"/>
                  </a:lnTo>
                  <a:cubicBezTo>
                    <a:pt x="1" y="2170"/>
                    <a:pt x="176" y="2345"/>
                    <a:pt x="392" y="2345"/>
                  </a:cubicBezTo>
                  <a:lnTo>
                    <a:pt x="3516" y="2345"/>
                  </a:lnTo>
                  <a:cubicBezTo>
                    <a:pt x="3732" y="2345"/>
                    <a:pt x="3907" y="2170"/>
                    <a:pt x="3907" y="1955"/>
                  </a:cubicBezTo>
                  <a:lnTo>
                    <a:pt x="3907" y="1564"/>
                  </a:lnTo>
                  <a:lnTo>
                    <a:pt x="3136" y="1564"/>
                  </a:lnTo>
                  <a:cubicBezTo>
                    <a:pt x="2936" y="1564"/>
                    <a:pt x="2760" y="1417"/>
                    <a:pt x="2738" y="1217"/>
                  </a:cubicBezTo>
                  <a:cubicBezTo>
                    <a:pt x="2712" y="982"/>
                    <a:pt x="2895" y="782"/>
                    <a:pt x="3126" y="782"/>
                  </a:cubicBezTo>
                  <a:lnTo>
                    <a:pt x="3907" y="782"/>
                  </a:lnTo>
                  <a:lnTo>
                    <a:pt x="39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a:off x="6548302" y="1727217"/>
              <a:ext cx="131720" cy="133218"/>
            </a:xfrm>
            <a:custGeom>
              <a:rect b="b" l="l" r="r" t="t"/>
              <a:pathLst>
                <a:path extrusionOk="0" h="4714" w="4661">
                  <a:moveTo>
                    <a:pt x="1536" y="1"/>
                  </a:moveTo>
                  <a:lnTo>
                    <a:pt x="1536" y="141"/>
                  </a:lnTo>
                  <a:cubicBezTo>
                    <a:pt x="1536" y="809"/>
                    <a:pt x="1944" y="1389"/>
                    <a:pt x="2574" y="1617"/>
                  </a:cubicBezTo>
                  <a:cubicBezTo>
                    <a:pt x="2770" y="1688"/>
                    <a:pt x="3098" y="1946"/>
                    <a:pt x="3098" y="2370"/>
                  </a:cubicBezTo>
                  <a:cubicBezTo>
                    <a:pt x="3098" y="2801"/>
                    <a:pt x="2748" y="3150"/>
                    <a:pt x="2316" y="3150"/>
                  </a:cubicBezTo>
                  <a:cubicBezTo>
                    <a:pt x="2146" y="3150"/>
                    <a:pt x="1981" y="3097"/>
                    <a:pt x="1848" y="2994"/>
                  </a:cubicBezTo>
                  <a:cubicBezTo>
                    <a:pt x="1439" y="2687"/>
                    <a:pt x="976" y="2488"/>
                    <a:pt x="472" y="2410"/>
                  </a:cubicBezTo>
                  <a:cubicBezTo>
                    <a:pt x="450" y="2406"/>
                    <a:pt x="429" y="2404"/>
                    <a:pt x="408" y="2404"/>
                  </a:cubicBezTo>
                  <a:cubicBezTo>
                    <a:pt x="302" y="2404"/>
                    <a:pt x="200" y="2449"/>
                    <a:pt x="126" y="2526"/>
                  </a:cubicBezTo>
                  <a:cubicBezTo>
                    <a:pt x="37" y="2621"/>
                    <a:pt x="1" y="2754"/>
                    <a:pt x="30" y="2879"/>
                  </a:cubicBezTo>
                  <a:cubicBezTo>
                    <a:pt x="266" y="3942"/>
                    <a:pt x="1229" y="4714"/>
                    <a:pt x="2318" y="4714"/>
                  </a:cubicBezTo>
                  <a:cubicBezTo>
                    <a:pt x="3610" y="4714"/>
                    <a:pt x="4661" y="3662"/>
                    <a:pt x="4661" y="2370"/>
                  </a:cubicBezTo>
                  <a:cubicBezTo>
                    <a:pt x="4661" y="1391"/>
                    <a:pt x="4032" y="479"/>
                    <a:pt x="3098" y="141"/>
                  </a:cubicBezTo>
                  <a:lnTo>
                    <a:pt x="3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56"/>
          <p:cNvGrpSpPr/>
          <p:nvPr/>
        </p:nvGrpSpPr>
        <p:grpSpPr>
          <a:xfrm>
            <a:off x="5609109" y="1483672"/>
            <a:ext cx="376762" cy="353193"/>
            <a:chOff x="5609109" y="1483672"/>
            <a:chExt cx="376762" cy="353193"/>
          </a:xfrm>
        </p:grpSpPr>
        <p:sp>
          <p:nvSpPr>
            <p:cNvPr id="839" name="Google Shape;839;p56"/>
            <p:cNvSpPr/>
            <p:nvPr/>
          </p:nvSpPr>
          <p:spPr>
            <a:xfrm>
              <a:off x="572019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576436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5808483"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5609109" y="1483672"/>
              <a:ext cx="376762" cy="198668"/>
            </a:xfrm>
            <a:custGeom>
              <a:rect b="b" l="l" r="r" t="t"/>
              <a:pathLst>
                <a:path extrusionOk="0" h="7030" w="13332">
                  <a:moveTo>
                    <a:pt x="391" y="0"/>
                  </a:moveTo>
                  <a:cubicBezTo>
                    <a:pt x="175" y="0"/>
                    <a:pt x="0" y="174"/>
                    <a:pt x="0" y="389"/>
                  </a:cubicBezTo>
                  <a:lnTo>
                    <a:pt x="0" y="7030"/>
                  </a:lnTo>
                  <a:lnTo>
                    <a:pt x="1588" y="7030"/>
                  </a:lnTo>
                  <a:lnTo>
                    <a:pt x="1588" y="5859"/>
                  </a:lnTo>
                  <a:cubicBezTo>
                    <a:pt x="1588" y="5643"/>
                    <a:pt x="1763" y="5468"/>
                    <a:pt x="1979" y="5468"/>
                  </a:cubicBezTo>
                  <a:lnTo>
                    <a:pt x="2533" y="5468"/>
                  </a:lnTo>
                  <a:cubicBezTo>
                    <a:pt x="2623" y="5149"/>
                    <a:pt x="2752" y="4841"/>
                    <a:pt x="2918" y="4548"/>
                  </a:cubicBezTo>
                  <a:lnTo>
                    <a:pt x="2523" y="4153"/>
                  </a:lnTo>
                  <a:cubicBezTo>
                    <a:pt x="2371" y="4001"/>
                    <a:pt x="2371" y="3753"/>
                    <a:pt x="2523" y="3602"/>
                  </a:cubicBezTo>
                  <a:lnTo>
                    <a:pt x="3628" y="2496"/>
                  </a:lnTo>
                  <a:cubicBezTo>
                    <a:pt x="3704" y="2420"/>
                    <a:pt x="3804" y="2382"/>
                    <a:pt x="3904" y="2382"/>
                  </a:cubicBezTo>
                  <a:cubicBezTo>
                    <a:pt x="4004" y="2382"/>
                    <a:pt x="4104" y="2420"/>
                    <a:pt x="4181" y="2496"/>
                  </a:cubicBezTo>
                  <a:lnTo>
                    <a:pt x="4574" y="2890"/>
                  </a:lnTo>
                  <a:cubicBezTo>
                    <a:pt x="4867" y="2725"/>
                    <a:pt x="5175" y="2597"/>
                    <a:pt x="5494" y="2507"/>
                  </a:cubicBezTo>
                  <a:lnTo>
                    <a:pt x="5494" y="1953"/>
                  </a:lnTo>
                  <a:cubicBezTo>
                    <a:pt x="5494" y="1737"/>
                    <a:pt x="5669" y="1562"/>
                    <a:pt x="5885" y="1562"/>
                  </a:cubicBezTo>
                  <a:lnTo>
                    <a:pt x="7447" y="1562"/>
                  </a:lnTo>
                  <a:cubicBezTo>
                    <a:pt x="7663" y="1562"/>
                    <a:pt x="7837" y="1737"/>
                    <a:pt x="7837" y="1953"/>
                  </a:cubicBezTo>
                  <a:lnTo>
                    <a:pt x="7837" y="2507"/>
                  </a:lnTo>
                  <a:cubicBezTo>
                    <a:pt x="8157" y="2597"/>
                    <a:pt x="8464" y="2725"/>
                    <a:pt x="8758" y="2890"/>
                  </a:cubicBezTo>
                  <a:lnTo>
                    <a:pt x="9151" y="2496"/>
                  </a:lnTo>
                  <a:cubicBezTo>
                    <a:pt x="9228" y="2420"/>
                    <a:pt x="9328" y="2382"/>
                    <a:pt x="9428" y="2382"/>
                  </a:cubicBezTo>
                  <a:cubicBezTo>
                    <a:pt x="9528" y="2382"/>
                    <a:pt x="9628" y="2420"/>
                    <a:pt x="9704" y="2496"/>
                  </a:cubicBezTo>
                  <a:lnTo>
                    <a:pt x="10809" y="3602"/>
                  </a:lnTo>
                  <a:cubicBezTo>
                    <a:pt x="10962" y="3753"/>
                    <a:pt x="10962" y="4001"/>
                    <a:pt x="10809" y="4153"/>
                  </a:cubicBezTo>
                  <a:lnTo>
                    <a:pt x="10415" y="4548"/>
                  </a:lnTo>
                  <a:cubicBezTo>
                    <a:pt x="10580" y="4841"/>
                    <a:pt x="10708" y="5149"/>
                    <a:pt x="10799" y="5468"/>
                  </a:cubicBezTo>
                  <a:lnTo>
                    <a:pt x="11353" y="5468"/>
                  </a:lnTo>
                  <a:cubicBezTo>
                    <a:pt x="11569" y="5468"/>
                    <a:pt x="11744" y="5643"/>
                    <a:pt x="11744" y="5859"/>
                  </a:cubicBezTo>
                  <a:lnTo>
                    <a:pt x="11744" y="7030"/>
                  </a:lnTo>
                  <a:lnTo>
                    <a:pt x="13332" y="7030"/>
                  </a:lnTo>
                  <a:lnTo>
                    <a:pt x="13332" y="389"/>
                  </a:lnTo>
                  <a:cubicBezTo>
                    <a:pt x="13332" y="174"/>
                    <a:pt x="13157" y="0"/>
                    <a:pt x="12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a:off x="5852682"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a:off x="5742270" y="1616098"/>
              <a:ext cx="110440" cy="66241"/>
            </a:xfrm>
            <a:custGeom>
              <a:rect b="b" l="l" r="r" t="t"/>
              <a:pathLst>
                <a:path extrusionOk="0" h="2344" w="3908">
                  <a:moveTo>
                    <a:pt x="1953" y="0"/>
                  </a:moveTo>
                  <a:cubicBezTo>
                    <a:pt x="877" y="0"/>
                    <a:pt x="1" y="877"/>
                    <a:pt x="1" y="1953"/>
                  </a:cubicBezTo>
                  <a:cubicBezTo>
                    <a:pt x="1" y="2086"/>
                    <a:pt x="18" y="2215"/>
                    <a:pt x="44" y="2344"/>
                  </a:cubicBezTo>
                  <a:lnTo>
                    <a:pt x="3863" y="2344"/>
                  </a:lnTo>
                  <a:cubicBezTo>
                    <a:pt x="3890" y="2215"/>
                    <a:pt x="3907" y="2086"/>
                    <a:pt x="3907" y="1953"/>
                  </a:cubicBezTo>
                  <a:cubicBezTo>
                    <a:pt x="3907" y="877"/>
                    <a:pt x="3031"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a:off x="5676057" y="1549885"/>
              <a:ext cx="242866" cy="132455"/>
            </a:xfrm>
            <a:custGeom>
              <a:rect b="b" l="l" r="r" t="t"/>
              <a:pathLst>
                <a:path extrusionOk="0" h="4687" w="8594">
                  <a:moveTo>
                    <a:pt x="3907" y="0"/>
                  </a:moveTo>
                  <a:lnTo>
                    <a:pt x="3907" y="470"/>
                  </a:lnTo>
                  <a:cubicBezTo>
                    <a:pt x="3907" y="655"/>
                    <a:pt x="3776" y="815"/>
                    <a:pt x="3595" y="852"/>
                  </a:cubicBezTo>
                  <a:cubicBezTo>
                    <a:pt x="3157" y="941"/>
                    <a:pt x="2743" y="1114"/>
                    <a:pt x="2363" y="1367"/>
                  </a:cubicBezTo>
                  <a:cubicBezTo>
                    <a:pt x="2296" y="1411"/>
                    <a:pt x="2221" y="1432"/>
                    <a:pt x="2146" y="1432"/>
                  </a:cubicBezTo>
                  <a:cubicBezTo>
                    <a:pt x="2046" y="1432"/>
                    <a:pt x="1946" y="1393"/>
                    <a:pt x="1870" y="1317"/>
                  </a:cubicBezTo>
                  <a:lnTo>
                    <a:pt x="1535" y="982"/>
                  </a:lnTo>
                  <a:lnTo>
                    <a:pt x="983" y="1534"/>
                  </a:lnTo>
                  <a:lnTo>
                    <a:pt x="1319" y="1870"/>
                  </a:lnTo>
                  <a:cubicBezTo>
                    <a:pt x="1450" y="2001"/>
                    <a:pt x="1470" y="2206"/>
                    <a:pt x="1367" y="2362"/>
                  </a:cubicBezTo>
                  <a:cubicBezTo>
                    <a:pt x="1115" y="2743"/>
                    <a:pt x="941" y="3157"/>
                    <a:pt x="852" y="3593"/>
                  </a:cubicBezTo>
                  <a:cubicBezTo>
                    <a:pt x="816" y="3775"/>
                    <a:pt x="655" y="3905"/>
                    <a:pt x="470" y="3905"/>
                  </a:cubicBezTo>
                  <a:lnTo>
                    <a:pt x="1" y="3905"/>
                  </a:lnTo>
                  <a:lnTo>
                    <a:pt x="1" y="4687"/>
                  </a:lnTo>
                  <a:lnTo>
                    <a:pt x="1596" y="4687"/>
                  </a:lnTo>
                  <a:cubicBezTo>
                    <a:pt x="1577" y="4558"/>
                    <a:pt x="1564" y="4429"/>
                    <a:pt x="1564" y="4296"/>
                  </a:cubicBezTo>
                  <a:cubicBezTo>
                    <a:pt x="1564" y="2788"/>
                    <a:pt x="2790" y="1562"/>
                    <a:pt x="4298" y="1562"/>
                  </a:cubicBezTo>
                  <a:cubicBezTo>
                    <a:pt x="5805" y="1562"/>
                    <a:pt x="7032" y="2788"/>
                    <a:pt x="7032" y="4296"/>
                  </a:cubicBezTo>
                  <a:cubicBezTo>
                    <a:pt x="7032" y="4429"/>
                    <a:pt x="7017" y="4558"/>
                    <a:pt x="6998" y="4687"/>
                  </a:cubicBezTo>
                  <a:lnTo>
                    <a:pt x="8593" y="4687"/>
                  </a:lnTo>
                  <a:lnTo>
                    <a:pt x="8593" y="3905"/>
                  </a:lnTo>
                  <a:lnTo>
                    <a:pt x="8124" y="3905"/>
                  </a:lnTo>
                  <a:cubicBezTo>
                    <a:pt x="7939" y="3905"/>
                    <a:pt x="7778" y="3775"/>
                    <a:pt x="7742" y="3593"/>
                  </a:cubicBezTo>
                  <a:cubicBezTo>
                    <a:pt x="7653" y="3157"/>
                    <a:pt x="7479" y="2743"/>
                    <a:pt x="7227" y="2362"/>
                  </a:cubicBezTo>
                  <a:cubicBezTo>
                    <a:pt x="7123" y="2206"/>
                    <a:pt x="7145" y="2001"/>
                    <a:pt x="7277" y="1870"/>
                  </a:cubicBezTo>
                  <a:lnTo>
                    <a:pt x="7612" y="1534"/>
                  </a:lnTo>
                  <a:lnTo>
                    <a:pt x="7059" y="982"/>
                  </a:lnTo>
                  <a:lnTo>
                    <a:pt x="6724" y="1317"/>
                  </a:lnTo>
                  <a:cubicBezTo>
                    <a:pt x="6649" y="1393"/>
                    <a:pt x="6549" y="1432"/>
                    <a:pt x="6448" y="1432"/>
                  </a:cubicBezTo>
                  <a:cubicBezTo>
                    <a:pt x="6374" y="1432"/>
                    <a:pt x="6298" y="1411"/>
                    <a:pt x="6233" y="1367"/>
                  </a:cubicBezTo>
                  <a:cubicBezTo>
                    <a:pt x="5851" y="1114"/>
                    <a:pt x="5436" y="941"/>
                    <a:pt x="5000" y="852"/>
                  </a:cubicBezTo>
                  <a:cubicBezTo>
                    <a:pt x="4818" y="815"/>
                    <a:pt x="4688" y="655"/>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a:off x="5720199" y="1814794"/>
              <a:ext cx="110412" cy="22071"/>
            </a:xfrm>
            <a:custGeom>
              <a:rect b="b" l="l" r="r" t="t"/>
              <a:pathLst>
                <a:path extrusionOk="0" h="781" w="3907">
                  <a:moveTo>
                    <a:pt x="0" y="0"/>
                  </a:moveTo>
                  <a:lnTo>
                    <a:pt x="0" y="781"/>
                  </a:lnTo>
                  <a:lnTo>
                    <a:pt x="3906" y="781"/>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a:off x="5676057"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a:off x="5609109" y="1704411"/>
              <a:ext cx="376762" cy="132455"/>
            </a:xfrm>
            <a:custGeom>
              <a:rect b="b" l="l" r="r" t="t"/>
              <a:pathLst>
                <a:path extrusionOk="0" h="4687" w="13332">
                  <a:moveTo>
                    <a:pt x="0" y="0"/>
                  </a:moveTo>
                  <a:lnTo>
                    <a:pt x="0" y="4297"/>
                  </a:lnTo>
                  <a:cubicBezTo>
                    <a:pt x="0" y="4513"/>
                    <a:pt x="175" y="4687"/>
                    <a:pt x="391" y="4687"/>
                  </a:cubicBezTo>
                  <a:lnTo>
                    <a:pt x="1588" y="4687"/>
                  </a:lnTo>
                  <a:lnTo>
                    <a:pt x="1588" y="1953"/>
                  </a:lnTo>
                  <a:cubicBezTo>
                    <a:pt x="1588" y="1737"/>
                    <a:pt x="1763" y="1562"/>
                    <a:pt x="1979" y="1562"/>
                  </a:cubicBezTo>
                  <a:lnTo>
                    <a:pt x="11353" y="1562"/>
                  </a:lnTo>
                  <a:cubicBezTo>
                    <a:pt x="11569" y="1562"/>
                    <a:pt x="11744" y="1737"/>
                    <a:pt x="11744" y="1953"/>
                  </a:cubicBezTo>
                  <a:lnTo>
                    <a:pt x="11744" y="4687"/>
                  </a:lnTo>
                  <a:lnTo>
                    <a:pt x="12941" y="4687"/>
                  </a:lnTo>
                  <a:cubicBezTo>
                    <a:pt x="13157" y="4687"/>
                    <a:pt x="13332" y="4512"/>
                    <a:pt x="13332" y="4297"/>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p:nvPr/>
          </p:nvSpPr>
          <p:spPr>
            <a:xfrm>
              <a:off x="5676057"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6"/>
            <p:cNvSpPr/>
            <p:nvPr/>
          </p:nvSpPr>
          <p:spPr>
            <a:xfrm>
              <a:off x="5896796"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a:off x="5896796"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6"/>
            <p:cNvSpPr/>
            <p:nvPr/>
          </p:nvSpPr>
          <p:spPr>
            <a:xfrm>
              <a:off x="5852682" y="1814794"/>
              <a:ext cx="22099" cy="22071"/>
            </a:xfrm>
            <a:custGeom>
              <a:rect b="b" l="l" r="r" t="t"/>
              <a:pathLst>
                <a:path extrusionOk="0" h="781" w="782">
                  <a:moveTo>
                    <a:pt x="0" y="0"/>
                  </a:moveTo>
                  <a:lnTo>
                    <a:pt x="0"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56"/>
          <p:cNvSpPr/>
          <p:nvPr/>
        </p:nvSpPr>
        <p:spPr>
          <a:xfrm>
            <a:off x="3976500" y="1483615"/>
            <a:ext cx="376791" cy="376819"/>
          </a:xfrm>
          <a:custGeom>
            <a:rect b="b" l="l" r="r" t="t"/>
            <a:pathLst>
              <a:path extrusionOk="0" h="13334" w="13333">
                <a:moveTo>
                  <a:pt x="6667" y="2372"/>
                </a:moveTo>
                <a:cubicBezTo>
                  <a:pt x="6883" y="2372"/>
                  <a:pt x="7058" y="2545"/>
                  <a:pt x="7058" y="2761"/>
                </a:cubicBezTo>
                <a:cubicBezTo>
                  <a:pt x="7058" y="2977"/>
                  <a:pt x="6883" y="3152"/>
                  <a:pt x="6667" y="3152"/>
                </a:cubicBezTo>
                <a:cubicBezTo>
                  <a:pt x="6452" y="3152"/>
                  <a:pt x="6277" y="2977"/>
                  <a:pt x="6277" y="2761"/>
                </a:cubicBezTo>
                <a:cubicBezTo>
                  <a:pt x="6277" y="2545"/>
                  <a:pt x="6452" y="2372"/>
                  <a:pt x="6667" y="2372"/>
                </a:cubicBezTo>
                <a:close/>
                <a:moveTo>
                  <a:pt x="3905" y="3515"/>
                </a:moveTo>
                <a:cubicBezTo>
                  <a:pt x="4005" y="3515"/>
                  <a:pt x="4105" y="3553"/>
                  <a:pt x="4181" y="3630"/>
                </a:cubicBezTo>
                <a:cubicBezTo>
                  <a:pt x="4334" y="3782"/>
                  <a:pt x="4334" y="4029"/>
                  <a:pt x="4181" y="4181"/>
                </a:cubicBezTo>
                <a:cubicBezTo>
                  <a:pt x="4105" y="4258"/>
                  <a:pt x="4005" y="4296"/>
                  <a:pt x="3905" y="4296"/>
                </a:cubicBezTo>
                <a:cubicBezTo>
                  <a:pt x="3805" y="4296"/>
                  <a:pt x="3705" y="4258"/>
                  <a:pt x="3629" y="4181"/>
                </a:cubicBezTo>
                <a:cubicBezTo>
                  <a:pt x="3476" y="4029"/>
                  <a:pt x="3476" y="3782"/>
                  <a:pt x="3629" y="3630"/>
                </a:cubicBezTo>
                <a:cubicBezTo>
                  <a:pt x="3705" y="3553"/>
                  <a:pt x="3805" y="3515"/>
                  <a:pt x="3905" y="3515"/>
                </a:cubicBezTo>
                <a:close/>
                <a:moveTo>
                  <a:pt x="9429" y="3515"/>
                </a:moveTo>
                <a:cubicBezTo>
                  <a:pt x="9529" y="3515"/>
                  <a:pt x="9629" y="3553"/>
                  <a:pt x="9705" y="3628"/>
                </a:cubicBezTo>
                <a:cubicBezTo>
                  <a:pt x="9858" y="3782"/>
                  <a:pt x="9858" y="4029"/>
                  <a:pt x="9705" y="4181"/>
                </a:cubicBezTo>
                <a:cubicBezTo>
                  <a:pt x="9629" y="4258"/>
                  <a:pt x="9529" y="4296"/>
                  <a:pt x="9429" y="4296"/>
                </a:cubicBezTo>
                <a:cubicBezTo>
                  <a:pt x="9329" y="4296"/>
                  <a:pt x="9229" y="4258"/>
                  <a:pt x="9152" y="4181"/>
                </a:cubicBezTo>
                <a:cubicBezTo>
                  <a:pt x="9000" y="4029"/>
                  <a:pt x="9000" y="3782"/>
                  <a:pt x="9152" y="3628"/>
                </a:cubicBezTo>
                <a:cubicBezTo>
                  <a:pt x="9229" y="3553"/>
                  <a:pt x="9329" y="3515"/>
                  <a:pt x="9429" y="3515"/>
                </a:cubicBezTo>
                <a:close/>
                <a:moveTo>
                  <a:pt x="2761" y="6276"/>
                </a:moveTo>
                <a:cubicBezTo>
                  <a:pt x="2977" y="6276"/>
                  <a:pt x="3152" y="6451"/>
                  <a:pt x="3152" y="6667"/>
                </a:cubicBezTo>
                <a:cubicBezTo>
                  <a:pt x="3152" y="6883"/>
                  <a:pt x="2977" y="7058"/>
                  <a:pt x="2761" y="7058"/>
                </a:cubicBezTo>
                <a:cubicBezTo>
                  <a:pt x="2545" y="7058"/>
                  <a:pt x="2370" y="6883"/>
                  <a:pt x="2370" y="6667"/>
                </a:cubicBezTo>
                <a:cubicBezTo>
                  <a:pt x="2370" y="6451"/>
                  <a:pt x="2545" y="6276"/>
                  <a:pt x="2761" y="6276"/>
                </a:cubicBezTo>
                <a:close/>
                <a:moveTo>
                  <a:pt x="10572" y="6276"/>
                </a:moveTo>
                <a:cubicBezTo>
                  <a:pt x="10788" y="6276"/>
                  <a:pt x="10963" y="6451"/>
                  <a:pt x="10963" y="6667"/>
                </a:cubicBezTo>
                <a:cubicBezTo>
                  <a:pt x="10963" y="6883"/>
                  <a:pt x="10788" y="7058"/>
                  <a:pt x="10572" y="7058"/>
                </a:cubicBezTo>
                <a:cubicBezTo>
                  <a:pt x="10356" y="7058"/>
                  <a:pt x="10181" y="6883"/>
                  <a:pt x="10181" y="6667"/>
                </a:cubicBezTo>
                <a:cubicBezTo>
                  <a:pt x="10181" y="6451"/>
                  <a:pt x="10356" y="6276"/>
                  <a:pt x="10572" y="6276"/>
                </a:cubicBezTo>
                <a:close/>
                <a:moveTo>
                  <a:pt x="6667" y="3933"/>
                </a:moveTo>
                <a:cubicBezTo>
                  <a:pt x="8175" y="3933"/>
                  <a:pt x="9401" y="5159"/>
                  <a:pt x="9401" y="6667"/>
                </a:cubicBezTo>
                <a:cubicBezTo>
                  <a:pt x="9401" y="8175"/>
                  <a:pt x="8174" y="9401"/>
                  <a:pt x="6667" y="9401"/>
                </a:cubicBezTo>
                <a:cubicBezTo>
                  <a:pt x="5160" y="9401"/>
                  <a:pt x="3933" y="8175"/>
                  <a:pt x="3933" y="6667"/>
                </a:cubicBezTo>
                <a:cubicBezTo>
                  <a:pt x="3933" y="5159"/>
                  <a:pt x="5160" y="3933"/>
                  <a:pt x="6667" y="3933"/>
                </a:cubicBezTo>
                <a:close/>
                <a:moveTo>
                  <a:pt x="3905" y="9038"/>
                </a:moveTo>
                <a:cubicBezTo>
                  <a:pt x="4005" y="9038"/>
                  <a:pt x="4105" y="9077"/>
                  <a:pt x="4181" y="9153"/>
                </a:cubicBezTo>
                <a:cubicBezTo>
                  <a:pt x="4334" y="9305"/>
                  <a:pt x="4334" y="9553"/>
                  <a:pt x="4181" y="9704"/>
                </a:cubicBezTo>
                <a:cubicBezTo>
                  <a:pt x="4105" y="9781"/>
                  <a:pt x="4005" y="9819"/>
                  <a:pt x="3905" y="9819"/>
                </a:cubicBezTo>
                <a:cubicBezTo>
                  <a:pt x="3805" y="9819"/>
                  <a:pt x="3705" y="9781"/>
                  <a:pt x="3629" y="9704"/>
                </a:cubicBezTo>
                <a:cubicBezTo>
                  <a:pt x="3476" y="9553"/>
                  <a:pt x="3476" y="9305"/>
                  <a:pt x="3629" y="9153"/>
                </a:cubicBezTo>
                <a:cubicBezTo>
                  <a:pt x="3705" y="9077"/>
                  <a:pt x="3805" y="9038"/>
                  <a:pt x="3905" y="9038"/>
                </a:cubicBezTo>
                <a:close/>
                <a:moveTo>
                  <a:pt x="9429" y="9038"/>
                </a:moveTo>
                <a:cubicBezTo>
                  <a:pt x="9529" y="9038"/>
                  <a:pt x="9629" y="9077"/>
                  <a:pt x="9705" y="9153"/>
                </a:cubicBezTo>
                <a:cubicBezTo>
                  <a:pt x="9858" y="9305"/>
                  <a:pt x="9858" y="9553"/>
                  <a:pt x="9705" y="9704"/>
                </a:cubicBezTo>
                <a:cubicBezTo>
                  <a:pt x="9629" y="9781"/>
                  <a:pt x="9529" y="9819"/>
                  <a:pt x="9429" y="9819"/>
                </a:cubicBezTo>
                <a:cubicBezTo>
                  <a:pt x="9329" y="9819"/>
                  <a:pt x="9229" y="9781"/>
                  <a:pt x="9152" y="9704"/>
                </a:cubicBezTo>
                <a:cubicBezTo>
                  <a:pt x="9000" y="9553"/>
                  <a:pt x="9000" y="9305"/>
                  <a:pt x="9152" y="9153"/>
                </a:cubicBezTo>
                <a:cubicBezTo>
                  <a:pt x="9229" y="9077"/>
                  <a:pt x="9329" y="9038"/>
                  <a:pt x="9429" y="9038"/>
                </a:cubicBezTo>
                <a:close/>
                <a:moveTo>
                  <a:pt x="6667" y="10183"/>
                </a:moveTo>
                <a:cubicBezTo>
                  <a:pt x="6883" y="10183"/>
                  <a:pt x="7058" y="10358"/>
                  <a:pt x="7058" y="10573"/>
                </a:cubicBezTo>
                <a:cubicBezTo>
                  <a:pt x="7058" y="10789"/>
                  <a:pt x="6883" y="10964"/>
                  <a:pt x="6667" y="10964"/>
                </a:cubicBezTo>
                <a:cubicBezTo>
                  <a:pt x="6452" y="10964"/>
                  <a:pt x="6277" y="10789"/>
                  <a:pt x="6277" y="10573"/>
                </a:cubicBezTo>
                <a:cubicBezTo>
                  <a:pt x="6277" y="10358"/>
                  <a:pt x="6452" y="10183"/>
                  <a:pt x="6667" y="10183"/>
                </a:cubicBezTo>
                <a:close/>
                <a:moveTo>
                  <a:pt x="5886" y="1"/>
                </a:moveTo>
                <a:cubicBezTo>
                  <a:pt x="5670" y="1"/>
                  <a:pt x="5495" y="176"/>
                  <a:pt x="5495" y="391"/>
                </a:cubicBezTo>
                <a:lnTo>
                  <a:pt x="5495" y="932"/>
                </a:lnTo>
                <a:cubicBezTo>
                  <a:pt x="4763" y="1083"/>
                  <a:pt x="4063" y="1371"/>
                  <a:pt x="3441" y="1784"/>
                </a:cubicBezTo>
                <a:lnTo>
                  <a:pt x="3076" y="1419"/>
                </a:lnTo>
                <a:cubicBezTo>
                  <a:pt x="3000" y="1344"/>
                  <a:pt x="2900" y="1306"/>
                  <a:pt x="2800" y="1306"/>
                </a:cubicBezTo>
                <a:cubicBezTo>
                  <a:pt x="2700" y="1306"/>
                  <a:pt x="2600" y="1344"/>
                  <a:pt x="2523" y="1419"/>
                </a:cubicBezTo>
                <a:lnTo>
                  <a:pt x="1420" y="2525"/>
                </a:lnTo>
                <a:cubicBezTo>
                  <a:pt x="1267" y="2676"/>
                  <a:pt x="1267" y="2924"/>
                  <a:pt x="1420" y="3077"/>
                </a:cubicBezTo>
                <a:lnTo>
                  <a:pt x="1783" y="3440"/>
                </a:lnTo>
                <a:cubicBezTo>
                  <a:pt x="1371" y="4064"/>
                  <a:pt x="1081" y="4764"/>
                  <a:pt x="933" y="5495"/>
                </a:cubicBezTo>
                <a:lnTo>
                  <a:pt x="392" y="5495"/>
                </a:lnTo>
                <a:cubicBezTo>
                  <a:pt x="176" y="5495"/>
                  <a:pt x="1" y="5670"/>
                  <a:pt x="1" y="5886"/>
                </a:cubicBezTo>
                <a:lnTo>
                  <a:pt x="1" y="7449"/>
                </a:lnTo>
                <a:cubicBezTo>
                  <a:pt x="1" y="7664"/>
                  <a:pt x="176" y="7839"/>
                  <a:pt x="392" y="7839"/>
                </a:cubicBezTo>
                <a:lnTo>
                  <a:pt x="933" y="7839"/>
                </a:lnTo>
                <a:cubicBezTo>
                  <a:pt x="1081" y="8570"/>
                  <a:pt x="1371" y="9270"/>
                  <a:pt x="1783" y="9894"/>
                </a:cubicBezTo>
                <a:lnTo>
                  <a:pt x="1420" y="10258"/>
                </a:lnTo>
                <a:cubicBezTo>
                  <a:pt x="1267" y="10410"/>
                  <a:pt x="1267" y="10658"/>
                  <a:pt x="1420" y="10810"/>
                </a:cubicBezTo>
                <a:lnTo>
                  <a:pt x="2525" y="11915"/>
                </a:lnTo>
                <a:cubicBezTo>
                  <a:pt x="2601" y="11991"/>
                  <a:pt x="2701" y="12030"/>
                  <a:pt x="2800" y="12030"/>
                </a:cubicBezTo>
                <a:cubicBezTo>
                  <a:pt x="2900" y="12030"/>
                  <a:pt x="3000" y="11991"/>
                  <a:pt x="3076" y="11915"/>
                </a:cubicBezTo>
                <a:lnTo>
                  <a:pt x="3441" y="11550"/>
                </a:lnTo>
                <a:cubicBezTo>
                  <a:pt x="4063" y="11963"/>
                  <a:pt x="4763" y="12253"/>
                  <a:pt x="5495" y="12402"/>
                </a:cubicBezTo>
                <a:lnTo>
                  <a:pt x="5495" y="12943"/>
                </a:lnTo>
                <a:cubicBezTo>
                  <a:pt x="5495" y="13159"/>
                  <a:pt x="5670" y="13334"/>
                  <a:pt x="5886" y="13334"/>
                </a:cubicBezTo>
                <a:lnTo>
                  <a:pt x="7449" y="13334"/>
                </a:lnTo>
                <a:cubicBezTo>
                  <a:pt x="7665" y="13334"/>
                  <a:pt x="7838" y="13159"/>
                  <a:pt x="7838" y="12943"/>
                </a:cubicBezTo>
                <a:lnTo>
                  <a:pt x="7838" y="12402"/>
                </a:lnTo>
                <a:cubicBezTo>
                  <a:pt x="8570" y="12253"/>
                  <a:pt x="9270" y="11963"/>
                  <a:pt x="9894" y="11550"/>
                </a:cubicBezTo>
                <a:lnTo>
                  <a:pt x="10257" y="11915"/>
                </a:lnTo>
                <a:cubicBezTo>
                  <a:pt x="10334" y="11991"/>
                  <a:pt x="10434" y="12030"/>
                  <a:pt x="10534" y="12030"/>
                </a:cubicBezTo>
                <a:cubicBezTo>
                  <a:pt x="10633" y="12030"/>
                  <a:pt x="10733" y="11991"/>
                  <a:pt x="10810" y="11915"/>
                </a:cubicBezTo>
                <a:lnTo>
                  <a:pt x="11915" y="10810"/>
                </a:lnTo>
                <a:cubicBezTo>
                  <a:pt x="12067" y="10658"/>
                  <a:pt x="12067" y="10410"/>
                  <a:pt x="11915" y="10258"/>
                </a:cubicBezTo>
                <a:lnTo>
                  <a:pt x="11551" y="9894"/>
                </a:lnTo>
                <a:cubicBezTo>
                  <a:pt x="11962" y="9270"/>
                  <a:pt x="12252" y="8570"/>
                  <a:pt x="12402" y="7839"/>
                </a:cubicBezTo>
                <a:lnTo>
                  <a:pt x="12943" y="7839"/>
                </a:lnTo>
                <a:cubicBezTo>
                  <a:pt x="13157" y="7839"/>
                  <a:pt x="13332" y="7664"/>
                  <a:pt x="13332" y="7449"/>
                </a:cubicBezTo>
                <a:lnTo>
                  <a:pt x="13332" y="5886"/>
                </a:lnTo>
                <a:cubicBezTo>
                  <a:pt x="13332" y="5671"/>
                  <a:pt x="13157" y="5495"/>
                  <a:pt x="12942" y="5495"/>
                </a:cubicBezTo>
                <a:lnTo>
                  <a:pt x="12401" y="5495"/>
                </a:lnTo>
                <a:cubicBezTo>
                  <a:pt x="12252" y="4764"/>
                  <a:pt x="11962" y="4064"/>
                  <a:pt x="11551" y="3440"/>
                </a:cubicBezTo>
                <a:lnTo>
                  <a:pt x="11914" y="3077"/>
                </a:lnTo>
                <a:cubicBezTo>
                  <a:pt x="12067" y="2924"/>
                  <a:pt x="12067" y="2676"/>
                  <a:pt x="11914" y="2525"/>
                </a:cubicBezTo>
                <a:lnTo>
                  <a:pt x="10810" y="1419"/>
                </a:lnTo>
                <a:cubicBezTo>
                  <a:pt x="10733" y="1344"/>
                  <a:pt x="10633" y="1306"/>
                  <a:pt x="10534" y="1306"/>
                </a:cubicBezTo>
                <a:cubicBezTo>
                  <a:pt x="10434" y="1306"/>
                  <a:pt x="10334" y="1344"/>
                  <a:pt x="10257" y="1419"/>
                </a:cubicBezTo>
                <a:lnTo>
                  <a:pt x="9894" y="1784"/>
                </a:lnTo>
                <a:cubicBezTo>
                  <a:pt x="9270" y="1371"/>
                  <a:pt x="8570" y="1083"/>
                  <a:pt x="7838" y="932"/>
                </a:cubicBezTo>
                <a:lnTo>
                  <a:pt x="7838" y="391"/>
                </a:lnTo>
                <a:cubicBezTo>
                  <a:pt x="7838" y="176"/>
                  <a:pt x="7663" y="1"/>
                  <a:pt x="7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56"/>
          <p:cNvGrpSpPr/>
          <p:nvPr/>
        </p:nvGrpSpPr>
        <p:grpSpPr>
          <a:xfrm>
            <a:off x="4792819" y="1483615"/>
            <a:ext cx="353222" cy="376819"/>
            <a:chOff x="4792819" y="1483615"/>
            <a:chExt cx="353222" cy="376819"/>
          </a:xfrm>
        </p:grpSpPr>
        <p:sp>
          <p:nvSpPr>
            <p:cNvPr id="855" name="Google Shape;855;p56"/>
            <p:cNvSpPr/>
            <p:nvPr/>
          </p:nvSpPr>
          <p:spPr>
            <a:xfrm>
              <a:off x="4792819" y="1483615"/>
              <a:ext cx="264881" cy="287772"/>
            </a:xfrm>
            <a:custGeom>
              <a:rect b="b" l="l" r="r" t="t"/>
              <a:pathLst>
                <a:path extrusionOk="0" h="10183" w="9373">
                  <a:moveTo>
                    <a:pt x="4296" y="1"/>
                  </a:moveTo>
                  <a:cubicBezTo>
                    <a:pt x="4080" y="1"/>
                    <a:pt x="3906" y="176"/>
                    <a:pt x="3906" y="391"/>
                  </a:cubicBezTo>
                  <a:lnTo>
                    <a:pt x="3906" y="972"/>
                  </a:lnTo>
                  <a:cubicBezTo>
                    <a:pt x="3585" y="1062"/>
                    <a:pt x="3279" y="1190"/>
                    <a:pt x="2986" y="1357"/>
                  </a:cubicBezTo>
                  <a:lnTo>
                    <a:pt x="2591" y="963"/>
                  </a:lnTo>
                  <a:cubicBezTo>
                    <a:pt x="2515" y="886"/>
                    <a:pt x="2415" y="848"/>
                    <a:pt x="2315" y="848"/>
                  </a:cubicBezTo>
                  <a:cubicBezTo>
                    <a:pt x="2216" y="848"/>
                    <a:pt x="2116" y="886"/>
                    <a:pt x="2040" y="963"/>
                  </a:cubicBezTo>
                  <a:lnTo>
                    <a:pt x="935" y="2067"/>
                  </a:lnTo>
                  <a:cubicBezTo>
                    <a:pt x="782" y="2220"/>
                    <a:pt x="782" y="2466"/>
                    <a:pt x="935" y="2619"/>
                  </a:cubicBezTo>
                  <a:lnTo>
                    <a:pt x="1328" y="3013"/>
                  </a:lnTo>
                  <a:cubicBezTo>
                    <a:pt x="1164" y="3306"/>
                    <a:pt x="1035" y="3614"/>
                    <a:pt x="945" y="3933"/>
                  </a:cubicBezTo>
                  <a:lnTo>
                    <a:pt x="391" y="3933"/>
                  </a:lnTo>
                  <a:cubicBezTo>
                    <a:pt x="175" y="3933"/>
                    <a:pt x="0" y="4108"/>
                    <a:pt x="0" y="4324"/>
                  </a:cubicBezTo>
                  <a:lnTo>
                    <a:pt x="0" y="5886"/>
                  </a:lnTo>
                  <a:cubicBezTo>
                    <a:pt x="0" y="6101"/>
                    <a:pt x="175" y="6276"/>
                    <a:pt x="391" y="6276"/>
                  </a:cubicBezTo>
                  <a:lnTo>
                    <a:pt x="945" y="6276"/>
                  </a:lnTo>
                  <a:cubicBezTo>
                    <a:pt x="1035" y="6596"/>
                    <a:pt x="1164" y="6903"/>
                    <a:pt x="1328" y="7196"/>
                  </a:cubicBezTo>
                  <a:lnTo>
                    <a:pt x="935" y="7590"/>
                  </a:lnTo>
                  <a:cubicBezTo>
                    <a:pt x="782" y="7743"/>
                    <a:pt x="782" y="7991"/>
                    <a:pt x="935" y="8143"/>
                  </a:cubicBezTo>
                  <a:lnTo>
                    <a:pt x="2040" y="9248"/>
                  </a:lnTo>
                  <a:cubicBezTo>
                    <a:pt x="2116" y="9324"/>
                    <a:pt x="2216" y="9363"/>
                    <a:pt x="2315" y="9363"/>
                  </a:cubicBezTo>
                  <a:cubicBezTo>
                    <a:pt x="2415" y="9363"/>
                    <a:pt x="2515" y="9324"/>
                    <a:pt x="2591" y="9248"/>
                  </a:cubicBezTo>
                  <a:lnTo>
                    <a:pt x="2986" y="8854"/>
                  </a:lnTo>
                  <a:cubicBezTo>
                    <a:pt x="3279" y="9019"/>
                    <a:pt x="3587" y="9147"/>
                    <a:pt x="3906" y="9238"/>
                  </a:cubicBezTo>
                  <a:lnTo>
                    <a:pt x="3906" y="9792"/>
                  </a:lnTo>
                  <a:cubicBezTo>
                    <a:pt x="3906" y="10008"/>
                    <a:pt x="4081" y="10183"/>
                    <a:pt x="4297" y="10183"/>
                  </a:cubicBezTo>
                  <a:lnTo>
                    <a:pt x="5468" y="10183"/>
                  </a:lnTo>
                  <a:lnTo>
                    <a:pt x="5468" y="7800"/>
                  </a:lnTo>
                  <a:cubicBezTo>
                    <a:pt x="5340" y="7819"/>
                    <a:pt x="5211" y="7839"/>
                    <a:pt x="5077" y="7839"/>
                  </a:cubicBezTo>
                  <a:cubicBezTo>
                    <a:pt x="3569" y="7839"/>
                    <a:pt x="2343" y="6613"/>
                    <a:pt x="2343" y="5105"/>
                  </a:cubicBezTo>
                  <a:cubicBezTo>
                    <a:pt x="2343" y="3598"/>
                    <a:pt x="3569" y="2372"/>
                    <a:pt x="5077" y="2372"/>
                  </a:cubicBezTo>
                  <a:cubicBezTo>
                    <a:pt x="6163" y="2372"/>
                    <a:pt x="7097" y="3013"/>
                    <a:pt x="7537" y="3933"/>
                  </a:cubicBezTo>
                  <a:lnTo>
                    <a:pt x="9211" y="3933"/>
                  </a:lnTo>
                  <a:cubicBezTo>
                    <a:pt x="9119" y="3614"/>
                    <a:pt x="8991" y="3306"/>
                    <a:pt x="8826" y="3013"/>
                  </a:cubicBezTo>
                  <a:lnTo>
                    <a:pt x="9220" y="2619"/>
                  </a:lnTo>
                  <a:cubicBezTo>
                    <a:pt x="9373" y="2466"/>
                    <a:pt x="9373" y="2220"/>
                    <a:pt x="9220" y="2067"/>
                  </a:cubicBezTo>
                  <a:lnTo>
                    <a:pt x="8116" y="962"/>
                  </a:lnTo>
                  <a:cubicBezTo>
                    <a:pt x="8039" y="886"/>
                    <a:pt x="7939" y="848"/>
                    <a:pt x="7840" y="848"/>
                  </a:cubicBezTo>
                  <a:cubicBezTo>
                    <a:pt x="7740" y="848"/>
                    <a:pt x="7640" y="886"/>
                    <a:pt x="7563" y="962"/>
                  </a:cubicBezTo>
                  <a:lnTo>
                    <a:pt x="7170" y="1357"/>
                  </a:lnTo>
                  <a:cubicBezTo>
                    <a:pt x="6876" y="1190"/>
                    <a:pt x="6569" y="1062"/>
                    <a:pt x="6249" y="972"/>
                  </a:cubicBezTo>
                  <a:lnTo>
                    <a:pt x="6249" y="391"/>
                  </a:lnTo>
                  <a:cubicBezTo>
                    <a:pt x="6249" y="176"/>
                    <a:pt x="6074"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4969416" y="1616833"/>
              <a:ext cx="176625" cy="66241"/>
            </a:xfrm>
            <a:custGeom>
              <a:rect b="b" l="l" r="r" t="t"/>
              <a:pathLst>
                <a:path extrusionOk="0" h="2344" w="6250">
                  <a:moveTo>
                    <a:pt x="391" y="1"/>
                  </a:moveTo>
                  <a:cubicBezTo>
                    <a:pt x="175" y="1"/>
                    <a:pt x="0" y="176"/>
                    <a:pt x="0" y="391"/>
                  </a:cubicBezTo>
                  <a:lnTo>
                    <a:pt x="0" y="2344"/>
                  </a:lnTo>
                  <a:lnTo>
                    <a:pt x="6250" y="2344"/>
                  </a:lnTo>
                  <a:lnTo>
                    <a:pt x="6250" y="391"/>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4969416" y="1705146"/>
              <a:ext cx="176625" cy="155289"/>
            </a:xfrm>
            <a:custGeom>
              <a:rect b="b" l="l" r="r" t="t"/>
              <a:pathLst>
                <a:path extrusionOk="0" h="5495" w="6250">
                  <a:moveTo>
                    <a:pt x="1562" y="781"/>
                  </a:moveTo>
                  <a:cubicBezTo>
                    <a:pt x="1778" y="781"/>
                    <a:pt x="1953" y="955"/>
                    <a:pt x="1953" y="1171"/>
                  </a:cubicBezTo>
                  <a:cubicBezTo>
                    <a:pt x="1953" y="1387"/>
                    <a:pt x="1778" y="1562"/>
                    <a:pt x="1562" y="1562"/>
                  </a:cubicBezTo>
                  <a:cubicBezTo>
                    <a:pt x="1346" y="1562"/>
                    <a:pt x="1171" y="1387"/>
                    <a:pt x="1171" y="1171"/>
                  </a:cubicBezTo>
                  <a:cubicBezTo>
                    <a:pt x="1171" y="955"/>
                    <a:pt x="1346" y="781"/>
                    <a:pt x="1562" y="781"/>
                  </a:cubicBezTo>
                  <a:close/>
                  <a:moveTo>
                    <a:pt x="3125" y="781"/>
                  </a:moveTo>
                  <a:cubicBezTo>
                    <a:pt x="3341" y="781"/>
                    <a:pt x="3516" y="955"/>
                    <a:pt x="3516" y="1171"/>
                  </a:cubicBezTo>
                  <a:cubicBezTo>
                    <a:pt x="3516" y="1387"/>
                    <a:pt x="3341" y="1562"/>
                    <a:pt x="3125" y="1562"/>
                  </a:cubicBezTo>
                  <a:cubicBezTo>
                    <a:pt x="2909" y="1562"/>
                    <a:pt x="2734" y="1387"/>
                    <a:pt x="2734" y="1171"/>
                  </a:cubicBezTo>
                  <a:cubicBezTo>
                    <a:pt x="2734" y="955"/>
                    <a:pt x="2909" y="781"/>
                    <a:pt x="3125" y="781"/>
                  </a:cubicBezTo>
                  <a:close/>
                  <a:moveTo>
                    <a:pt x="4687" y="781"/>
                  </a:moveTo>
                  <a:cubicBezTo>
                    <a:pt x="4903" y="781"/>
                    <a:pt x="5078" y="955"/>
                    <a:pt x="5078" y="1171"/>
                  </a:cubicBezTo>
                  <a:cubicBezTo>
                    <a:pt x="5078" y="1387"/>
                    <a:pt x="4903" y="1562"/>
                    <a:pt x="4687" y="1562"/>
                  </a:cubicBezTo>
                  <a:cubicBezTo>
                    <a:pt x="4471" y="1562"/>
                    <a:pt x="4296" y="1387"/>
                    <a:pt x="4296" y="1171"/>
                  </a:cubicBezTo>
                  <a:cubicBezTo>
                    <a:pt x="4296" y="955"/>
                    <a:pt x="4471" y="781"/>
                    <a:pt x="4687" y="781"/>
                  </a:cubicBezTo>
                  <a:close/>
                  <a:moveTo>
                    <a:pt x="1562" y="2344"/>
                  </a:moveTo>
                  <a:cubicBezTo>
                    <a:pt x="1778" y="2344"/>
                    <a:pt x="1953" y="2519"/>
                    <a:pt x="1953" y="2734"/>
                  </a:cubicBezTo>
                  <a:cubicBezTo>
                    <a:pt x="1953" y="2950"/>
                    <a:pt x="1778" y="3125"/>
                    <a:pt x="1562" y="3125"/>
                  </a:cubicBezTo>
                  <a:cubicBezTo>
                    <a:pt x="1346" y="3125"/>
                    <a:pt x="1171" y="2950"/>
                    <a:pt x="1171" y="2734"/>
                  </a:cubicBezTo>
                  <a:cubicBezTo>
                    <a:pt x="1171" y="2519"/>
                    <a:pt x="1346" y="2344"/>
                    <a:pt x="1562" y="2344"/>
                  </a:cubicBezTo>
                  <a:close/>
                  <a:moveTo>
                    <a:pt x="3125" y="2344"/>
                  </a:moveTo>
                  <a:cubicBezTo>
                    <a:pt x="3341" y="2344"/>
                    <a:pt x="3516" y="2519"/>
                    <a:pt x="3516" y="2734"/>
                  </a:cubicBezTo>
                  <a:cubicBezTo>
                    <a:pt x="3516" y="2950"/>
                    <a:pt x="3341" y="3125"/>
                    <a:pt x="3125" y="3125"/>
                  </a:cubicBezTo>
                  <a:cubicBezTo>
                    <a:pt x="2909" y="3125"/>
                    <a:pt x="2734" y="2950"/>
                    <a:pt x="2734" y="2734"/>
                  </a:cubicBezTo>
                  <a:cubicBezTo>
                    <a:pt x="2734" y="2519"/>
                    <a:pt x="2909" y="2344"/>
                    <a:pt x="3125" y="2344"/>
                  </a:cubicBezTo>
                  <a:close/>
                  <a:moveTo>
                    <a:pt x="1562" y="3905"/>
                  </a:moveTo>
                  <a:cubicBezTo>
                    <a:pt x="1778" y="3905"/>
                    <a:pt x="1953" y="4080"/>
                    <a:pt x="1953" y="4296"/>
                  </a:cubicBezTo>
                  <a:cubicBezTo>
                    <a:pt x="1953" y="4512"/>
                    <a:pt x="1778" y="4687"/>
                    <a:pt x="1562" y="4687"/>
                  </a:cubicBezTo>
                  <a:cubicBezTo>
                    <a:pt x="1346" y="4687"/>
                    <a:pt x="1171" y="4512"/>
                    <a:pt x="1171" y="4296"/>
                  </a:cubicBezTo>
                  <a:cubicBezTo>
                    <a:pt x="1171" y="4080"/>
                    <a:pt x="1346" y="3905"/>
                    <a:pt x="1562" y="3905"/>
                  </a:cubicBezTo>
                  <a:close/>
                  <a:moveTo>
                    <a:pt x="3125" y="3905"/>
                  </a:moveTo>
                  <a:cubicBezTo>
                    <a:pt x="3341" y="3905"/>
                    <a:pt x="3516" y="4080"/>
                    <a:pt x="3516" y="4296"/>
                  </a:cubicBezTo>
                  <a:cubicBezTo>
                    <a:pt x="3516" y="4512"/>
                    <a:pt x="3341" y="4687"/>
                    <a:pt x="3125" y="4687"/>
                  </a:cubicBezTo>
                  <a:cubicBezTo>
                    <a:pt x="2909" y="4687"/>
                    <a:pt x="2734" y="4512"/>
                    <a:pt x="2734" y="4296"/>
                  </a:cubicBezTo>
                  <a:cubicBezTo>
                    <a:pt x="2734" y="4080"/>
                    <a:pt x="2909" y="3905"/>
                    <a:pt x="3125" y="3905"/>
                  </a:cubicBezTo>
                  <a:close/>
                  <a:moveTo>
                    <a:pt x="4687" y="2344"/>
                  </a:moveTo>
                  <a:cubicBezTo>
                    <a:pt x="4903" y="2344"/>
                    <a:pt x="5078" y="2519"/>
                    <a:pt x="5078" y="2734"/>
                  </a:cubicBezTo>
                  <a:lnTo>
                    <a:pt x="5078" y="4296"/>
                  </a:lnTo>
                  <a:cubicBezTo>
                    <a:pt x="5078" y="4512"/>
                    <a:pt x="4903" y="4687"/>
                    <a:pt x="4687" y="4687"/>
                  </a:cubicBezTo>
                  <a:cubicBezTo>
                    <a:pt x="4471" y="4687"/>
                    <a:pt x="4296" y="4512"/>
                    <a:pt x="4296" y="4296"/>
                  </a:cubicBezTo>
                  <a:lnTo>
                    <a:pt x="4296" y="2734"/>
                  </a:lnTo>
                  <a:cubicBezTo>
                    <a:pt x="4296" y="2519"/>
                    <a:pt x="4471" y="2344"/>
                    <a:pt x="4687" y="2344"/>
                  </a:cubicBezTo>
                  <a:close/>
                  <a:moveTo>
                    <a:pt x="0" y="0"/>
                  </a:moveTo>
                  <a:lnTo>
                    <a:pt x="0" y="5104"/>
                  </a:lnTo>
                  <a:cubicBezTo>
                    <a:pt x="0" y="5320"/>
                    <a:pt x="175" y="5495"/>
                    <a:pt x="391" y="5495"/>
                  </a:cubicBezTo>
                  <a:lnTo>
                    <a:pt x="5859" y="5495"/>
                  </a:lnTo>
                  <a:cubicBezTo>
                    <a:pt x="6075" y="5495"/>
                    <a:pt x="6250" y="5320"/>
                    <a:pt x="6250" y="5104"/>
                  </a:cubicBezTo>
                  <a:lnTo>
                    <a:pt x="62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56"/>
          <p:cNvGrpSpPr/>
          <p:nvPr/>
        </p:nvGrpSpPr>
        <p:grpSpPr>
          <a:xfrm>
            <a:off x="3170695" y="1483672"/>
            <a:ext cx="376762" cy="376762"/>
            <a:chOff x="3170695" y="1483672"/>
            <a:chExt cx="376762" cy="376762"/>
          </a:xfrm>
        </p:grpSpPr>
        <p:sp>
          <p:nvSpPr>
            <p:cNvPr id="859" name="Google Shape;859;p56"/>
            <p:cNvSpPr/>
            <p:nvPr/>
          </p:nvSpPr>
          <p:spPr>
            <a:xfrm>
              <a:off x="3525358" y="1749288"/>
              <a:ext cx="22099" cy="89047"/>
            </a:xfrm>
            <a:custGeom>
              <a:rect b="b" l="l" r="r" t="t"/>
              <a:pathLst>
                <a:path extrusionOk="0" h="3151" w="782">
                  <a:moveTo>
                    <a:pt x="0" y="0"/>
                  </a:moveTo>
                  <a:lnTo>
                    <a:pt x="0" y="3151"/>
                  </a:lnTo>
                  <a:lnTo>
                    <a:pt x="391" y="3151"/>
                  </a:lnTo>
                  <a:cubicBezTo>
                    <a:pt x="607" y="3151"/>
                    <a:pt x="782" y="2976"/>
                    <a:pt x="782" y="2760"/>
                  </a:cubicBezTo>
                  <a:lnTo>
                    <a:pt x="782" y="391"/>
                  </a:ln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3170695" y="1749288"/>
              <a:ext cx="22099" cy="89047"/>
            </a:xfrm>
            <a:custGeom>
              <a:rect b="b" l="l" r="r" t="t"/>
              <a:pathLst>
                <a:path extrusionOk="0" h="3151" w="782">
                  <a:moveTo>
                    <a:pt x="391" y="0"/>
                  </a:moveTo>
                  <a:cubicBezTo>
                    <a:pt x="175" y="0"/>
                    <a:pt x="0" y="175"/>
                    <a:pt x="0" y="391"/>
                  </a:cubicBezTo>
                  <a:lnTo>
                    <a:pt x="0" y="2760"/>
                  </a:lnTo>
                  <a:cubicBezTo>
                    <a:pt x="0" y="2976"/>
                    <a:pt x="175" y="3151"/>
                    <a:pt x="391" y="3151"/>
                  </a:cubicBezTo>
                  <a:lnTo>
                    <a:pt x="782" y="315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3348026" y="1549885"/>
              <a:ext cx="22128" cy="22071"/>
            </a:xfrm>
            <a:custGeom>
              <a:rect b="b" l="l" r="r" t="t"/>
              <a:pathLst>
                <a:path extrusionOk="0" h="781" w="783">
                  <a:moveTo>
                    <a:pt x="392" y="0"/>
                  </a:moveTo>
                  <a:cubicBezTo>
                    <a:pt x="176" y="0"/>
                    <a:pt x="1" y="175"/>
                    <a:pt x="1" y="391"/>
                  </a:cubicBezTo>
                  <a:cubicBezTo>
                    <a:pt x="1" y="605"/>
                    <a:pt x="176" y="780"/>
                    <a:pt x="392" y="780"/>
                  </a:cubicBezTo>
                  <a:cubicBezTo>
                    <a:pt x="607" y="780"/>
                    <a:pt x="782" y="605"/>
                    <a:pt x="782" y="391"/>
                  </a:cubicBezTo>
                  <a:cubicBezTo>
                    <a:pt x="782" y="175"/>
                    <a:pt x="607"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a:off x="3281813" y="1483672"/>
              <a:ext cx="154554" cy="154526"/>
            </a:xfrm>
            <a:custGeom>
              <a:rect b="b" l="l" r="r" t="t"/>
              <a:pathLst>
                <a:path extrusionOk="0" h="5468" w="5469">
                  <a:moveTo>
                    <a:pt x="2735" y="1562"/>
                  </a:moveTo>
                  <a:cubicBezTo>
                    <a:pt x="3380" y="1562"/>
                    <a:pt x="3905" y="2087"/>
                    <a:pt x="3905" y="2734"/>
                  </a:cubicBezTo>
                  <a:cubicBezTo>
                    <a:pt x="3905" y="3380"/>
                    <a:pt x="3380" y="3905"/>
                    <a:pt x="2735" y="3905"/>
                  </a:cubicBezTo>
                  <a:cubicBezTo>
                    <a:pt x="2089" y="3905"/>
                    <a:pt x="1562" y="3380"/>
                    <a:pt x="1562" y="2734"/>
                  </a:cubicBezTo>
                  <a:cubicBezTo>
                    <a:pt x="1562" y="2087"/>
                    <a:pt x="2089" y="1562"/>
                    <a:pt x="2735" y="1562"/>
                  </a:cubicBezTo>
                  <a:close/>
                  <a:moveTo>
                    <a:pt x="1763" y="0"/>
                  </a:moveTo>
                  <a:cubicBezTo>
                    <a:pt x="1660" y="0"/>
                    <a:pt x="1561" y="41"/>
                    <a:pt x="1488" y="114"/>
                  </a:cubicBezTo>
                  <a:lnTo>
                    <a:pt x="114" y="1487"/>
                  </a:lnTo>
                  <a:cubicBezTo>
                    <a:pt x="41" y="1560"/>
                    <a:pt x="1" y="1659"/>
                    <a:pt x="1" y="1763"/>
                  </a:cubicBezTo>
                  <a:lnTo>
                    <a:pt x="1" y="3705"/>
                  </a:lnTo>
                  <a:cubicBezTo>
                    <a:pt x="1" y="3809"/>
                    <a:pt x="41" y="3908"/>
                    <a:pt x="114" y="3981"/>
                  </a:cubicBezTo>
                  <a:lnTo>
                    <a:pt x="1488" y="5353"/>
                  </a:lnTo>
                  <a:cubicBezTo>
                    <a:pt x="1561" y="5427"/>
                    <a:pt x="1660" y="5468"/>
                    <a:pt x="1763" y="5468"/>
                  </a:cubicBezTo>
                  <a:lnTo>
                    <a:pt x="3704" y="5468"/>
                  </a:lnTo>
                  <a:cubicBezTo>
                    <a:pt x="3809" y="5468"/>
                    <a:pt x="3908" y="5427"/>
                    <a:pt x="3981" y="5353"/>
                  </a:cubicBezTo>
                  <a:lnTo>
                    <a:pt x="5353" y="3981"/>
                  </a:lnTo>
                  <a:cubicBezTo>
                    <a:pt x="5428" y="3908"/>
                    <a:pt x="5469" y="3809"/>
                    <a:pt x="5469" y="3704"/>
                  </a:cubicBezTo>
                  <a:lnTo>
                    <a:pt x="5469" y="1770"/>
                  </a:lnTo>
                  <a:cubicBezTo>
                    <a:pt x="5469" y="1665"/>
                    <a:pt x="5426" y="1566"/>
                    <a:pt x="5353" y="1493"/>
                  </a:cubicBezTo>
                  <a:lnTo>
                    <a:pt x="3975" y="114"/>
                  </a:lnTo>
                  <a:cubicBezTo>
                    <a:pt x="3901" y="41"/>
                    <a:pt x="3802" y="0"/>
                    <a:pt x="3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a:off x="3436339" y="1644980"/>
              <a:ext cx="66976" cy="215454"/>
            </a:xfrm>
            <a:custGeom>
              <a:rect b="b" l="l" r="r" t="t"/>
              <a:pathLst>
                <a:path extrusionOk="0" h="7624" w="2370">
                  <a:moveTo>
                    <a:pt x="390" y="1"/>
                  </a:moveTo>
                  <a:cubicBezTo>
                    <a:pt x="319" y="1"/>
                    <a:pt x="248" y="20"/>
                    <a:pt x="186" y="59"/>
                  </a:cubicBezTo>
                  <a:cubicBezTo>
                    <a:pt x="70" y="130"/>
                    <a:pt x="1" y="256"/>
                    <a:pt x="1" y="391"/>
                  </a:cubicBezTo>
                  <a:lnTo>
                    <a:pt x="1" y="7233"/>
                  </a:lnTo>
                  <a:cubicBezTo>
                    <a:pt x="1" y="7449"/>
                    <a:pt x="175" y="7624"/>
                    <a:pt x="391" y="7624"/>
                  </a:cubicBezTo>
                  <a:lnTo>
                    <a:pt x="1979" y="7624"/>
                  </a:lnTo>
                  <a:cubicBezTo>
                    <a:pt x="2195" y="7624"/>
                    <a:pt x="2370" y="7449"/>
                    <a:pt x="2370" y="7233"/>
                  </a:cubicBezTo>
                  <a:lnTo>
                    <a:pt x="2370" y="3235"/>
                  </a:lnTo>
                  <a:cubicBezTo>
                    <a:pt x="2370" y="3068"/>
                    <a:pt x="2265" y="2921"/>
                    <a:pt x="2109" y="2866"/>
                  </a:cubicBezTo>
                  <a:cubicBezTo>
                    <a:pt x="1798" y="2755"/>
                    <a:pt x="1588" y="2459"/>
                    <a:pt x="1588" y="2129"/>
                  </a:cubicBezTo>
                  <a:lnTo>
                    <a:pt x="1588" y="782"/>
                  </a:lnTo>
                  <a:cubicBezTo>
                    <a:pt x="1588" y="635"/>
                    <a:pt x="1505" y="499"/>
                    <a:pt x="1373" y="432"/>
                  </a:cubicBezTo>
                  <a:lnTo>
                    <a:pt x="565" y="43"/>
                  </a:lnTo>
                  <a:cubicBezTo>
                    <a:pt x="510" y="15"/>
                    <a:pt x="450"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a:off x="3214809" y="1644980"/>
              <a:ext cx="67033" cy="215454"/>
            </a:xfrm>
            <a:custGeom>
              <a:rect b="b" l="l" r="r" t="t"/>
              <a:pathLst>
                <a:path extrusionOk="0" h="7624" w="2372">
                  <a:moveTo>
                    <a:pt x="1982" y="1"/>
                  </a:moveTo>
                  <a:cubicBezTo>
                    <a:pt x="1922" y="1"/>
                    <a:pt x="1861" y="15"/>
                    <a:pt x="1806" y="43"/>
                  </a:cubicBezTo>
                  <a:lnTo>
                    <a:pt x="998" y="432"/>
                  </a:lnTo>
                  <a:cubicBezTo>
                    <a:pt x="867" y="499"/>
                    <a:pt x="782" y="635"/>
                    <a:pt x="782" y="782"/>
                  </a:cubicBezTo>
                  <a:lnTo>
                    <a:pt x="782" y="2129"/>
                  </a:lnTo>
                  <a:cubicBezTo>
                    <a:pt x="782" y="2459"/>
                    <a:pt x="574" y="2755"/>
                    <a:pt x="262" y="2866"/>
                  </a:cubicBezTo>
                  <a:cubicBezTo>
                    <a:pt x="106" y="2921"/>
                    <a:pt x="1" y="3068"/>
                    <a:pt x="1" y="3235"/>
                  </a:cubicBezTo>
                  <a:lnTo>
                    <a:pt x="1" y="7233"/>
                  </a:lnTo>
                  <a:cubicBezTo>
                    <a:pt x="1" y="7449"/>
                    <a:pt x="176" y="7624"/>
                    <a:pt x="391" y="7624"/>
                  </a:cubicBezTo>
                  <a:lnTo>
                    <a:pt x="1981" y="7624"/>
                  </a:lnTo>
                  <a:cubicBezTo>
                    <a:pt x="2197" y="7624"/>
                    <a:pt x="2372" y="7449"/>
                    <a:pt x="2372" y="7233"/>
                  </a:cubicBezTo>
                  <a:lnTo>
                    <a:pt x="2372" y="391"/>
                  </a:lnTo>
                  <a:cubicBezTo>
                    <a:pt x="2372" y="256"/>
                    <a:pt x="2300" y="130"/>
                    <a:pt x="2186" y="59"/>
                  </a:cubicBezTo>
                  <a:cubicBezTo>
                    <a:pt x="2123" y="20"/>
                    <a:pt x="2052" y="1"/>
                    <a:pt x="1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a:off x="3303856" y="1749288"/>
              <a:ext cx="110412" cy="89047"/>
            </a:xfrm>
            <a:custGeom>
              <a:rect b="b" l="l" r="r" t="t"/>
              <a:pathLst>
                <a:path extrusionOk="0" h="3151" w="3907">
                  <a:moveTo>
                    <a:pt x="1" y="0"/>
                  </a:moveTo>
                  <a:lnTo>
                    <a:pt x="1" y="3151"/>
                  </a:lnTo>
                  <a:lnTo>
                    <a:pt x="782" y="3151"/>
                  </a:lnTo>
                  <a:lnTo>
                    <a:pt x="782" y="1976"/>
                  </a:lnTo>
                  <a:cubicBezTo>
                    <a:pt x="782" y="1802"/>
                    <a:pt x="887" y="1642"/>
                    <a:pt x="1051" y="1584"/>
                  </a:cubicBezTo>
                  <a:cubicBezTo>
                    <a:pt x="1092" y="1569"/>
                    <a:pt x="1133" y="1562"/>
                    <a:pt x="1173" y="1562"/>
                  </a:cubicBezTo>
                  <a:cubicBezTo>
                    <a:pt x="1389" y="1562"/>
                    <a:pt x="1564" y="1763"/>
                    <a:pt x="1564" y="1979"/>
                  </a:cubicBezTo>
                  <a:lnTo>
                    <a:pt x="1564" y="3151"/>
                  </a:lnTo>
                  <a:lnTo>
                    <a:pt x="2344" y="3151"/>
                  </a:lnTo>
                  <a:lnTo>
                    <a:pt x="2344" y="1976"/>
                  </a:lnTo>
                  <a:cubicBezTo>
                    <a:pt x="2344" y="1802"/>
                    <a:pt x="2449" y="1642"/>
                    <a:pt x="2612" y="1584"/>
                  </a:cubicBezTo>
                  <a:cubicBezTo>
                    <a:pt x="2654" y="1569"/>
                    <a:pt x="2695" y="1562"/>
                    <a:pt x="2734" y="1562"/>
                  </a:cubicBezTo>
                  <a:cubicBezTo>
                    <a:pt x="2951" y="1562"/>
                    <a:pt x="3125" y="1763"/>
                    <a:pt x="3125" y="1979"/>
                  </a:cubicBezTo>
                  <a:lnTo>
                    <a:pt x="3125" y="3151"/>
                  </a:lnTo>
                  <a:lnTo>
                    <a:pt x="3907" y="3151"/>
                  </a:lnTo>
                  <a:lnTo>
                    <a:pt x="39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56"/>
          <p:cNvGrpSpPr/>
          <p:nvPr/>
        </p:nvGrpSpPr>
        <p:grpSpPr>
          <a:xfrm>
            <a:off x="2354376" y="1483644"/>
            <a:ext cx="376791" cy="331179"/>
            <a:chOff x="2354376" y="1483644"/>
            <a:chExt cx="376791" cy="331179"/>
          </a:xfrm>
        </p:grpSpPr>
        <p:sp>
          <p:nvSpPr>
            <p:cNvPr id="867" name="Google Shape;867;p56"/>
            <p:cNvSpPr/>
            <p:nvPr/>
          </p:nvSpPr>
          <p:spPr>
            <a:xfrm>
              <a:off x="2354376" y="1483644"/>
              <a:ext cx="376791" cy="331179"/>
            </a:xfrm>
            <a:custGeom>
              <a:rect b="b" l="l" r="r" t="t"/>
              <a:pathLst>
                <a:path extrusionOk="0" h="11719" w="13333">
                  <a:moveTo>
                    <a:pt x="6667" y="6640"/>
                  </a:moveTo>
                  <a:cubicBezTo>
                    <a:pt x="7744" y="6640"/>
                    <a:pt x="8620" y="7516"/>
                    <a:pt x="8620" y="8592"/>
                  </a:cubicBezTo>
                  <a:cubicBezTo>
                    <a:pt x="8620" y="9667"/>
                    <a:pt x="7745" y="10546"/>
                    <a:pt x="6667" y="10546"/>
                  </a:cubicBezTo>
                  <a:cubicBezTo>
                    <a:pt x="5590" y="10546"/>
                    <a:pt x="4714" y="9670"/>
                    <a:pt x="4714" y="8592"/>
                  </a:cubicBezTo>
                  <a:cubicBezTo>
                    <a:pt x="4714" y="7519"/>
                    <a:pt x="5588" y="6640"/>
                    <a:pt x="6667" y="6640"/>
                  </a:cubicBezTo>
                  <a:close/>
                  <a:moveTo>
                    <a:pt x="1174" y="0"/>
                  </a:moveTo>
                  <a:cubicBezTo>
                    <a:pt x="957" y="0"/>
                    <a:pt x="782" y="175"/>
                    <a:pt x="782" y="390"/>
                  </a:cubicBezTo>
                  <a:lnTo>
                    <a:pt x="782" y="1563"/>
                  </a:lnTo>
                  <a:lnTo>
                    <a:pt x="392" y="1563"/>
                  </a:lnTo>
                  <a:cubicBezTo>
                    <a:pt x="176" y="1563"/>
                    <a:pt x="1" y="1738"/>
                    <a:pt x="1" y="1954"/>
                  </a:cubicBezTo>
                  <a:lnTo>
                    <a:pt x="1" y="5078"/>
                  </a:lnTo>
                  <a:cubicBezTo>
                    <a:pt x="1" y="5587"/>
                    <a:pt x="329" y="6016"/>
                    <a:pt x="782" y="6178"/>
                  </a:cubicBezTo>
                  <a:lnTo>
                    <a:pt x="782" y="8203"/>
                  </a:lnTo>
                  <a:cubicBezTo>
                    <a:pt x="782" y="9282"/>
                    <a:pt x="1656" y="10155"/>
                    <a:pt x="2735" y="10155"/>
                  </a:cubicBezTo>
                  <a:lnTo>
                    <a:pt x="3126" y="10155"/>
                  </a:lnTo>
                  <a:lnTo>
                    <a:pt x="3126" y="10546"/>
                  </a:lnTo>
                  <a:cubicBezTo>
                    <a:pt x="3126" y="11194"/>
                    <a:pt x="3651" y="11718"/>
                    <a:pt x="4298" y="11718"/>
                  </a:cubicBezTo>
                  <a:lnTo>
                    <a:pt x="9037" y="11718"/>
                  </a:lnTo>
                  <a:cubicBezTo>
                    <a:pt x="9684" y="11718"/>
                    <a:pt x="10208" y="11194"/>
                    <a:pt x="10208" y="10546"/>
                  </a:cubicBezTo>
                  <a:lnTo>
                    <a:pt x="10208" y="10155"/>
                  </a:lnTo>
                  <a:lnTo>
                    <a:pt x="10598" y="10155"/>
                  </a:lnTo>
                  <a:cubicBezTo>
                    <a:pt x="11677" y="10155"/>
                    <a:pt x="12552" y="9282"/>
                    <a:pt x="12552" y="8203"/>
                  </a:cubicBezTo>
                  <a:lnTo>
                    <a:pt x="12552" y="6178"/>
                  </a:lnTo>
                  <a:cubicBezTo>
                    <a:pt x="13006" y="6016"/>
                    <a:pt x="13332" y="5587"/>
                    <a:pt x="13332" y="5078"/>
                  </a:cubicBezTo>
                  <a:lnTo>
                    <a:pt x="13332" y="1954"/>
                  </a:lnTo>
                  <a:cubicBezTo>
                    <a:pt x="13332" y="1738"/>
                    <a:pt x="13157" y="1563"/>
                    <a:pt x="12942" y="1563"/>
                  </a:cubicBezTo>
                  <a:lnTo>
                    <a:pt x="12552" y="1563"/>
                  </a:lnTo>
                  <a:lnTo>
                    <a:pt x="12552" y="401"/>
                  </a:lnTo>
                  <a:cubicBezTo>
                    <a:pt x="12552" y="201"/>
                    <a:pt x="12405" y="24"/>
                    <a:pt x="12205" y="3"/>
                  </a:cubicBezTo>
                  <a:cubicBezTo>
                    <a:pt x="12191" y="1"/>
                    <a:pt x="12177" y="0"/>
                    <a:pt x="12163" y="0"/>
                  </a:cubicBezTo>
                  <a:cubicBezTo>
                    <a:pt x="11946" y="0"/>
                    <a:pt x="11771" y="176"/>
                    <a:pt x="11771" y="392"/>
                  </a:cubicBezTo>
                  <a:lnTo>
                    <a:pt x="11771" y="1563"/>
                  </a:lnTo>
                  <a:lnTo>
                    <a:pt x="11380" y="1563"/>
                  </a:lnTo>
                  <a:cubicBezTo>
                    <a:pt x="11164" y="1563"/>
                    <a:pt x="10989" y="1738"/>
                    <a:pt x="10989" y="1954"/>
                  </a:cubicBezTo>
                  <a:lnTo>
                    <a:pt x="10989" y="5078"/>
                  </a:lnTo>
                  <a:cubicBezTo>
                    <a:pt x="10989" y="5587"/>
                    <a:pt x="11317" y="6016"/>
                    <a:pt x="11771" y="6178"/>
                  </a:cubicBezTo>
                  <a:lnTo>
                    <a:pt x="11771" y="8203"/>
                  </a:lnTo>
                  <a:cubicBezTo>
                    <a:pt x="11771" y="8850"/>
                    <a:pt x="11246" y="9375"/>
                    <a:pt x="10598" y="9375"/>
                  </a:cubicBezTo>
                  <a:lnTo>
                    <a:pt x="10208" y="9375"/>
                  </a:lnTo>
                  <a:lnTo>
                    <a:pt x="10208" y="5469"/>
                  </a:lnTo>
                  <a:lnTo>
                    <a:pt x="3126" y="5469"/>
                  </a:lnTo>
                  <a:lnTo>
                    <a:pt x="3126" y="9375"/>
                  </a:lnTo>
                  <a:lnTo>
                    <a:pt x="2735" y="9375"/>
                  </a:lnTo>
                  <a:cubicBezTo>
                    <a:pt x="2087" y="9375"/>
                    <a:pt x="1563" y="8850"/>
                    <a:pt x="1563" y="8203"/>
                  </a:cubicBezTo>
                  <a:lnTo>
                    <a:pt x="1563" y="6178"/>
                  </a:lnTo>
                  <a:cubicBezTo>
                    <a:pt x="2016" y="6016"/>
                    <a:pt x="2344" y="5587"/>
                    <a:pt x="2344" y="5078"/>
                  </a:cubicBezTo>
                  <a:lnTo>
                    <a:pt x="2344" y="1954"/>
                  </a:lnTo>
                  <a:cubicBezTo>
                    <a:pt x="2344" y="1738"/>
                    <a:pt x="2169" y="1563"/>
                    <a:pt x="1953" y="1563"/>
                  </a:cubicBezTo>
                  <a:lnTo>
                    <a:pt x="1564" y="1563"/>
                  </a:lnTo>
                  <a:lnTo>
                    <a:pt x="1564" y="401"/>
                  </a:lnTo>
                  <a:cubicBezTo>
                    <a:pt x="1564" y="201"/>
                    <a:pt x="1417" y="24"/>
                    <a:pt x="1217" y="3"/>
                  </a:cubicBezTo>
                  <a:cubicBezTo>
                    <a:pt x="1203" y="1"/>
                    <a:pt x="1188" y="0"/>
                    <a:pt x="1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p:nvPr/>
          </p:nvSpPr>
          <p:spPr>
            <a:xfrm>
              <a:off x="2528571" y="1693361"/>
              <a:ext cx="47335" cy="47335"/>
            </a:xfrm>
            <a:custGeom>
              <a:rect b="b" l="l" r="r" t="t"/>
              <a:pathLst>
                <a:path extrusionOk="0" h="1675" w="1675">
                  <a:moveTo>
                    <a:pt x="503" y="0"/>
                  </a:moveTo>
                  <a:cubicBezTo>
                    <a:pt x="323" y="0"/>
                    <a:pt x="153" y="44"/>
                    <a:pt x="0" y="117"/>
                  </a:cubicBezTo>
                  <a:lnTo>
                    <a:pt x="1558" y="1674"/>
                  </a:lnTo>
                  <a:cubicBezTo>
                    <a:pt x="1631" y="1521"/>
                    <a:pt x="1674" y="1352"/>
                    <a:pt x="1674" y="1171"/>
                  </a:cubicBezTo>
                  <a:cubicBezTo>
                    <a:pt x="1674" y="525"/>
                    <a:pt x="1149" y="0"/>
                    <a:pt x="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2509665" y="1712267"/>
              <a:ext cx="47307" cy="47335"/>
            </a:xfrm>
            <a:custGeom>
              <a:rect b="b" l="l" r="r" t="t"/>
              <a:pathLst>
                <a:path extrusionOk="0" h="1675" w="1674">
                  <a:moveTo>
                    <a:pt x="118" y="1"/>
                  </a:moveTo>
                  <a:cubicBezTo>
                    <a:pt x="44" y="154"/>
                    <a:pt x="0" y="323"/>
                    <a:pt x="0" y="502"/>
                  </a:cubicBezTo>
                  <a:cubicBezTo>
                    <a:pt x="0" y="1150"/>
                    <a:pt x="526" y="1675"/>
                    <a:pt x="1172" y="1675"/>
                  </a:cubicBezTo>
                  <a:cubicBezTo>
                    <a:pt x="1352" y="1675"/>
                    <a:pt x="1521" y="1631"/>
                    <a:pt x="1674" y="1558"/>
                  </a:cubicBezTo>
                  <a:lnTo>
                    <a:pt x="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2442689" y="1483672"/>
              <a:ext cx="200166" cy="132455"/>
            </a:xfrm>
            <a:custGeom>
              <a:rect b="b" l="l" r="r" t="t"/>
              <a:pathLst>
                <a:path extrusionOk="0" h="4687" w="7083">
                  <a:moveTo>
                    <a:pt x="1979" y="1953"/>
                  </a:moveTo>
                  <a:cubicBezTo>
                    <a:pt x="2195" y="1953"/>
                    <a:pt x="2370" y="2127"/>
                    <a:pt x="2370" y="2343"/>
                  </a:cubicBezTo>
                  <a:cubicBezTo>
                    <a:pt x="2370" y="2559"/>
                    <a:pt x="2195" y="2734"/>
                    <a:pt x="1979" y="2734"/>
                  </a:cubicBezTo>
                  <a:cubicBezTo>
                    <a:pt x="1764" y="2734"/>
                    <a:pt x="1589" y="2559"/>
                    <a:pt x="1589" y="2343"/>
                  </a:cubicBezTo>
                  <a:cubicBezTo>
                    <a:pt x="1589" y="2127"/>
                    <a:pt x="1764" y="1953"/>
                    <a:pt x="1979" y="1953"/>
                  </a:cubicBezTo>
                  <a:close/>
                  <a:moveTo>
                    <a:pt x="3542" y="1953"/>
                  </a:moveTo>
                  <a:cubicBezTo>
                    <a:pt x="3758" y="1953"/>
                    <a:pt x="3933" y="2127"/>
                    <a:pt x="3933" y="2343"/>
                  </a:cubicBezTo>
                  <a:cubicBezTo>
                    <a:pt x="3933" y="2559"/>
                    <a:pt x="3758" y="2734"/>
                    <a:pt x="3542" y="2734"/>
                  </a:cubicBezTo>
                  <a:cubicBezTo>
                    <a:pt x="3327" y="2734"/>
                    <a:pt x="3152" y="2559"/>
                    <a:pt x="3152" y="2343"/>
                  </a:cubicBezTo>
                  <a:cubicBezTo>
                    <a:pt x="3152" y="2127"/>
                    <a:pt x="3327" y="1953"/>
                    <a:pt x="3542" y="1953"/>
                  </a:cubicBezTo>
                  <a:close/>
                  <a:moveTo>
                    <a:pt x="5104" y="1953"/>
                  </a:moveTo>
                  <a:cubicBezTo>
                    <a:pt x="5320" y="1953"/>
                    <a:pt x="5495" y="2127"/>
                    <a:pt x="5495" y="2343"/>
                  </a:cubicBezTo>
                  <a:cubicBezTo>
                    <a:pt x="5495" y="2559"/>
                    <a:pt x="5320" y="2734"/>
                    <a:pt x="5104" y="2734"/>
                  </a:cubicBezTo>
                  <a:cubicBezTo>
                    <a:pt x="4888" y="2734"/>
                    <a:pt x="4713" y="2559"/>
                    <a:pt x="4713" y="2343"/>
                  </a:cubicBezTo>
                  <a:cubicBezTo>
                    <a:pt x="4713" y="2127"/>
                    <a:pt x="4888" y="1953"/>
                    <a:pt x="5104" y="1953"/>
                  </a:cubicBezTo>
                  <a:close/>
                  <a:moveTo>
                    <a:pt x="1199" y="0"/>
                  </a:moveTo>
                  <a:cubicBezTo>
                    <a:pt x="540" y="0"/>
                    <a:pt x="1" y="538"/>
                    <a:pt x="1" y="1197"/>
                  </a:cubicBezTo>
                  <a:lnTo>
                    <a:pt x="1" y="4686"/>
                  </a:lnTo>
                  <a:lnTo>
                    <a:pt x="7083" y="4686"/>
                  </a:lnTo>
                  <a:lnTo>
                    <a:pt x="7083" y="1171"/>
                  </a:lnTo>
                  <a:cubicBezTo>
                    <a:pt x="7083" y="524"/>
                    <a:pt x="6559" y="0"/>
                    <a:pt x="5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6"/>
          <p:cNvGrpSpPr/>
          <p:nvPr/>
        </p:nvGrpSpPr>
        <p:grpSpPr>
          <a:xfrm>
            <a:off x="1538086" y="1483615"/>
            <a:ext cx="376791" cy="376819"/>
            <a:chOff x="1538086" y="1483615"/>
            <a:chExt cx="376791" cy="376819"/>
          </a:xfrm>
        </p:grpSpPr>
        <p:sp>
          <p:nvSpPr>
            <p:cNvPr id="872" name="Google Shape;872;p56"/>
            <p:cNvSpPr/>
            <p:nvPr/>
          </p:nvSpPr>
          <p:spPr>
            <a:xfrm>
              <a:off x="1803759" y="1838307"/>
              <a:ext cx="44142" cy="22128"/>
            </a:xfrm>
            <a:custGeom>
              <a:rect b="b" l="l" r="r" t="t"/>
              <a:pathLst>
                <a:path extrusionOk="0" h="783" w="1562">
                  <a:moveTo>
                    <a:pt x="0" y="1"/>
                  </a:moveTo>
                  <a:cubicBezTo>
                    <a:pt x="0" y="433"/>
                    <a:pt x="350" y="783"/>
                    <a:pt x="782" y="783"/>
                  </a:cubicBezTo>
                  <a:cubicBezTo>
                    <a:pt x="1212" y="783"/>
                    <a:pt x="1562" y="433"/>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p:nvPr/>
          </p:nvSpPr>
          <p:spPr>
            <a:xfrm>
              <a:off x="1737545" y="1594762"/>
              <a:ext cx="177331" cy="221502"/>
            </a:xfrm>
            <a:custGeom>
              <a:rect b="b" l="l" r="r" t="t"/>
              <a:pathLst>
                <a:path extrusionOk="0" h="7838" w="6275">
                  <a:moveTo>
                    <a:pt x="3906" y="2734"/>
                  </a:moveTo>
                  <a:cubicBezTo>
                    <a:pt x="4005" y="2734"/>
                    <a:pt x="4105" y="2772"/>
                    <a:pt x="4182" y="2848"/>
                  </a:cubicBezTo>
                  <a:cubicBezTo>
                    <a:pt x="4334" y="3001"/>
                    <a:pt x="4334" y="3249"/>
                    <a:pt x="4182" y="3400"/>
                  </a:cubicBezTo>
                  <a:lnTo>
                    <a:pt x="3514" y="4068"/>
                  </a:lnTo>
                  <a:lnTo>
                    <a:pt x="3514" y="5468"/>
                  </a:lnTo>
                  <a:cubicBezTo>
                    <a:pt x="3514" y="5684"/>
                    <a:pt x="3341" y="5859"/>
                    <a:pt x="3125" y="5859"/>
                  </a:cubicBezTo>
                  <a:cubicBezTo>
                    <a:pt x="2909" y="5859"/>
                    <a:pt x="2734" y="5684"/>
                    <a:pt x="2734" y="5468"/>
                  </a:cubicBezTo>
                  <a:lnTo>
                    <a:pt x="2734" y="4068"/>
                  </a:lnTo>
                  <a:lnTo>
                    <a:pt x="2066" y="3400"/>
                  </a:lnTo>
                  <a:cubicBezTo>
                    <a:pt x="1915" y="3249"/>
                    <a:pt x="1915" y="3001"/>
                    <a:pt x="2066" y="2848"/>
                  </a:cubicBezTo>
                  <a:cubicBezTo>
                    <a:pt x="2143" y="2772"/>
                    <a:pt x="2243" y="2734"/>
                    <a:pt x="2343" y="2734"/>
                  </a:cubicBezTo>
                  <a:cubicBezTo>
                    <a:pt x="2443" y="2734"/>
                    <a:pt x="2543" y="2772"/>
                    <a:pt x="2619" y="2848"/>
                  </a:cubicBezTo>
                  <a:lnTo>
                    <a:pt x="3125" y="3354"/>
                  </a:lnTo>
                  <a:lnTo>
                    <a:pt x="3629" y="2848"/>
                  </a:lnTo>
                  <a:cubicBezTo>
                    <a:pt x="3706" y="2772"/>
                    <a:pt x="3806" y="2734"/>
                    <a:pt x="3906" y="2734"/>
                  </a:cubicBezTo>
                  <a:close/>
                  <a:moveTo>
                    <a:pt x="3125" y="0"/>
                  </a:moveTo>
                  <a:cubicBezTo>
                    <a:pt x="1398" y="0"/>
                    <a:pt x="0" y="1398"/>
                    <a:pt x="0" y="3125"/>
                  </a:cubicBezTo>
                  <a:cubicBezTo>
                    <a:pt x="0" y="4297"/>
                    <a:pt x="499" y="4891"/>
                    <a:pt x="976" y="5468"/>
                  </a:cubicBezTo>
                  <a:cubicBezTo>
                    <a:pt x="1426" y="5974"/>
                    <a:pt x="1936" y="6798"/>
                    <a:pt x="1936" y="7471"/>
                  </a:cubicBezTo>
                  <a:cubicBezTo>
                    <a:pt x="1952" y="7674"/>
                    <a:pt x="2116" y="7837"/>
                    <a:pt x="2320" y="7837"/>
                  </a:cubicBezTo>
                  <a:lnTo>
                    <a:pt x="3928" y="7837"/>
                  </a:lnTo>
                  <a:cubicBezTo>
                    <a:pt x="4131" y="7837"/>
                    <a:pt x="4296" y="7674"/>
                    <a:pt x="4312" y="7471"/>
                  </a:cubicBezTo>
                  <a:cubicBezTo>
                    <a:pt x="4312" y="6795"/>
                    <a:pt x="4826" y="5970"/>
                    <a:pt x="5273" y="5468"/>
                  </a:cubicBezTo>
                  <a:cubicBezTo>
                    <a:pt x="5748" y="4891"/>
                    <a:pt x="6274" y="4297"/>
                    <a:pt x="6274" y="3125"/>
                  </a:cubicBezTo>
                  <a:cubicBezTo>
                    <a:pt x="6274" y="1398"/>
                    <a:pt x="4851" y="0"/>
                    <a:pt x="3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p:nvPr/>
          </p:nvSpPr>
          <p:spPr>
            <a:xfrm>
              <a:off x="1538086" y="1483615"/>
              <a:ext cx="265644" cy="287772"/>
            </a:xfrm>
            <a:custGeom>
              <a:rect b="b" l="l" r="r" t="t"/>
              <a:pathLst>
                <a:path extrusionOk="0" h="10183" w="9400">
                  <a:moveTo>
                    <a:pt x="4323" y="1"/>
                  </a:moveTo>
                  <a:cubicBezTo>
                    <a:pt x="4107" y="1"/>
                    <a:pt x="3933" y="176"/>
                    <a:pt x="3933" y="391"/>
                  </a:cubicBezTo>
                  <a:lnTo>
                    <a:pt x="3933" y="972"/>
                  </a:lnTo>
                  <a:cubicBezTo>
                    <a:pt x="3614" y="1062"/>
                    <a:pt x="3306" y="1190"/>
                    <a:pt x="3013" y="1357"/>
                  </a:cubicBezTo>
                  <a:lnTo>
                    <a:pt x="2618" y="963"/>
                  </a:lnTo>
                  <a:cubicBezTo>
                    <a:pt x="2542" y="886"/>
                    <a:pt x="2442" y="848"/>
                    <a:pt x="2343" y="848"/>
                  </a:cubicBezTo>
                  <a:cubicBezTo>
                    <a:pt x="2243" y="848"/>
                    <a:pt x="2143" y="886"/>
                    <a:pt x="2067" y="963"/>
                  </a:cubicBezTo>
                  <a:lnTo>
                    <a:pt x="962" y="2067"/>
                  </a:lnTo>
                  <a:cubicBezTo>
                    <a:pt x="809" y="2220"/>
                    <a:pt x="809" y="2466"/>
                    <a:pt x="962" y="2619"/>
                  </a:cubicBezTo>
                  <a:lnTo>
                    <a:pt x="1355" y="3013"/>
                  </a:lnTo>
                  <a:cubicBezTo>
                    <a:pt x="1191" y="3306"/>
                    <a:pt x="1062" y="3614"/>
                    <a:pt x="972" y="3933"/>
                  </a:cubicBezTo>
                  <a:lnTo>
                    <a:pt x="392" y="3933"/>
                  </a:lnTo>
                  <a:cubicBezTo>
                    <a:pt x="176" y="3933"/>
                    <a:pt x="1" y="4108"/>
                    <a:pt x="1" y="4324"/>
                  </a:cubicBezTo>
                  <a:lnTo>
                    <a:pt x="1" y="5886"/>
                  </a:lnTo>
                  <a:cubicBezTo>
                    <a:pt x="1" y="6101"/>
                    <a:pt x="176" y="6276"/>
                    <a:pt x="392" y="6276"/>
                  </a:cubicBezTo>
                  <a:lnTo>
                    <a:pt x="972" y="6276"/>
                  </a:lnTo>
                  <a:cubicBezTo>
                    <a:pt x="1062" y="6596"/>
                    <a:pt x="1191" y="6903"/>
                    <a:pt x="1355" y="7196"/>
                  </a:cubicBezTo>
                  <a:lnTo>
                    <a:pt x="962" y="7590"/>
                  </a:lnTo>
                  <a:cubicBezTo>
                    <a:pt x="809" y="7743"/>
                    <a:pt x="809" y="7991"/>
                    <a:pt x="962" y="8143"/>
                  </a:cubicBezTo>
                  <a:lnTo>
                    <a:pt x="2067" y="9248"/>
                  </a:lnTo>
                  <a:cubicBezTo>
                    <a:pt x="2143" y="9324"/>
                    <a:pt x="2243" y="9363"/>
                    <a:pt x="2343" y="9363"/>
                  </a:cubicBezTo>
                  <a:cubicBezTo>
                    <a:pt x="2442" y="9363"/>
                    <a:pt x="2542" y="9324"/>
                    <a:pt x="2618" y="9248"/>
                  </a:cubicBezTo>
                  <a:lnTo>
                    <a:pt x="3013" y="8854"/>
                  </a:lnTo>
                  <a:cubicBezTo>
                    <a:pt x="3306" y="9019"/>
                    <a:pt x="3614" y="9147"/>
                    <a:pt x="3933" y="9238"/>
                  </a:cubicBezTo>
                  <a:lnTo>
                    <a:pt x="3933" y="9792"/>
                  </a:lnTo>
                  <a:cubicBezTo>
                    <a:pt x="3933" y="10008"/>
                    <a:pt x="4108" y="10183"/>
                    <a:pt x="4324" y="10183"/>
                  </a:cubicBezTo>
                  <a:lnTo>
                    <a:pt x="5886" y="10183"/>
                  </a:lnTo>
                  <a:cubicBezTo>
                    <a:pt x="6102" y="10183"/>
                    <a:pt x="6277" y="10008"/>
                    <a:pt x="6277" y="9792"/>
                  </a:cubicBezTo>
                  <a:lnTo>
                    <a:pt x="6277" y="9238"/>
                  </a:lnTo>
                  <a:cubicBezTo>
                    <a:pt x="6457" y="9187"/>
                    <a:pt x="6634" y="9120"/>
                    <a:pt x="6806" y="9045"/>
                  </a:cubicBezTo>
                  <a:cubicBezTo>
                    <a:pt x="6567" y="8644"/>
                    <a:pt x="6371" y="8167"/>
                    <a:pt x="6304" y="7551"/>
                  </a:cubicBezTo>
                  <a:cubicBezTo>
                    <a:pt x="5940" y="7729"/>
                    <a:pt x="5536" y="7839"/>
                    <a:pt x="5104" y="7839"/>
                  </a:cubicBezTo>
                  <a:cubicBezTo>
                    <a:pt x="3560" y="7839"/>
                    <a:pt x="2310" y="6552"/>
                    <a:pt x="2373" y="4993"/>
                  </a:cubicBezTo>
                  <a:cubicBezTo>
                    <a:pt x="2430" y="3570"/>
                    <a:pt x="3586" y="2421"/>
                    <a:pt x="5009" y="2373"/>
                  </a:cubicBezTo>
                  <a:cubicBezTo>
                    <a:pt x="5041" y="2372"/>
                    <a:pt x="5073" y="2371"/>
                    <a:pt x="5104" y="2371"/>
                  </a:cubicBezTo>
                  <a:cubicBezTo>
                    <a:pt x="6261" y="2371"/>
                    <a:pt x="7247" y="3096"/>
                    <a:pt x="7646" y="4113"/>
                  </a:cubicBezTo>
                  <a:cubicBezTo>
                    <a:pt x="8042" y="3770"/>
                    <a:pt x="8506" y="3510"/>
                    <a:pt x="9018" y="3350"/>
                  </a:cubicBezTo>
                  <a:cubicBezTo>
                    <a:pt x="8965" y="3236"/>
                    <a:pt x="8914" y="3122"/>
                    <a:pt x="8853" y="3013"/>
                  </a:cubicBezTo>
                  <a:lnTo>
                    <a:pt x="9247" y="2619"/>
                  </a:lnTo>
                  <a:cubicBezTo>
                    <a:pt x="9400" y="2466"/>
                    <a:pt x="9400" y="2220"/>
                    <a:pt x="9247" y="2067"/>
                  </a:cubicBezTo>
                  <a:lnTo>
                    <a:pt x="8143" y="962"/>
                  </a:lnTo>
                  <a:cubicBezTo>
                    <a:pt x="8066" y="886"/>
                    <a:pt x="7966" y="848"/>
                    <a:pt x="7866" y="848"/>
                  </a:cubicBezTo>
                  <a:cubicBezTo>
                    <a:pt x="7766" y="848"/>
                    <a:pt x="7666" y="886"/>
                    <a:pt x="7590" y="962"/>
                  </a:cubicBezTo>
                  <a:lnTo>
                    <a:pt x="7197" y="1357"/>
                  </a:lnTo>
                  <a:cubicBezTo>
                    <a:pt x="6903" y="1190"/>
                    <a:pt x="6596" y="1062"/>
                    <a:pt x="6277" y="972"/>
                  </a:cubicBezTo>
                  <a:lnTo>
                    <a:pt x="6277" y="391"/>
                  </a:lnTo>
                  <a:cubicBezTo>
                    <a:pt x="6277" y="176"/>
                    <a:pt x="6102" y="1"/>
                    <a:pt x="5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56"/>
          <p:cNvGrpSpPr/>
          <p:nvPr/>
        </p:nvGrpSpPr>
        <p:grpSpPr>
          <a:xfrm>
            <a:off x="721796" y="1483672"/>
            <a:ext cx="331179" cy="376762"/>
            <a:chOff x="721796" y="1483672"/>
            <a:chExt cx="331179" cy="376762"/>
          </a:xfrm>
        </p:grpSpPr>
        <p:sp>
          <p:nvSpPr>
            <p:cNvPr id="876" name="Google Shape;876;p56"/>
            <p:cNvSpPr/>
            <p:nvPr/>
          </p:nvSpPr>
          <p:spPr>
            <a:xfrm>
              <a:off x="721796" y="1660240"/>
              <a:ext cx="154554" cy="44933"/>
            </a:xfrm>
            <a:custGeom>
              <a:rect b="b" l="l" r="r" t="t"/>
              <a:pathLst>
                <a:path extrusionOk="0" h="1590" w="5469">
                  <a:moveTo>
                    <a:pt x="391" y="0"/>
                  </a:moveTo>
                  <a:cubicBezTo>
                    <a:pt x="176" y="0"/>
                    <a:pt x="1" y="175"/>
                    <a:pt x="1" y="391"/>
                  </a:cubicBezTo>
                  <a:lnTo>
                    <a:pt x="1" y="1199"/>
                  </a:lnTo>
                  <a:cubicBezTo>
                    <a:pt x="1" y="1414"/>
                    <a:pt x="176" y="1589"/>
                    <a:pt x="391" y="1589"/>
                  </a:cubicBezTo>
                  <a:lnTo>
                    <a:pt x="5078" y="1589"/>
                  </a:lnTo>
                  <a:cubicBezTo>
                    <a:pt x="5294" y="1589"/>
                    <a:pt x="5469" y="1414"/>
                    <a:pt x="5469" y="1199"/>
                  </a:cubicBezTo>
                  <a:lnTo>
                    <a:pt x="5469" y="391"/>
                  </a:lnTo>
                  <a:cubicBezTo>
                    <a:pt x="5469" y="175"/>
                    <a:pt x="5294" y="0"/>
                    <a:pt x="5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p:nvPr/>
          </p:nvSpPr>
          <p:spPr>
            <a:xfrm>
              <a:off x="743359" y="1760309"/>
              <a:ext cx="22636" cy="22128"/>
            </a:xfrm>
            <a:custGeom>
              <a:rect b="b" l="l" r="r" t="t"/>
              <a:pathLst>
                <a:path extrusionOk="0" h="783" w="801">
                  <a:moveTo>
                    <a:pt x="410" y="1"/>
                  </a:moveTo>
                  <a:cubicBezTo>
                    <a:pt x="178" y="1"/>
                    <a:pt x="0" y="192"/>
                    <a:pt x="21" y="428"/>
                  </a:cubicBezTo>
                  <a:cubicBezTo>
                    <a:pt x="38" y="631"/>
                    <a:pt x="215" y="782"/>
                    <a:pt x="417" y="782"/>
                  </a:cubicBezTo>
                  <a:lnTo>
                    <a:pt x="801" y="782"/>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6"/>
            <p:cNvSpPr/>
            <p:nvPr/>
          </p:nvSpPr>
          <p:spPr>
            <a:xfrm>
              <a:off x="832180" y="1760309"/>
              <a:ext cx="22608" cy="22128"/>
            </a:xfrm>
            <a:custGeom>
              <a:rect b="b" l="l" r="r" t="t"/>
              <a:pathLst>
                <a:path extrusionOk="0" h="783" w="800">
                  <a:moveTo>
                    <a:pt x="1" y="1"/>
                  </a:moveTo>
                  <a:lnTo>
                    <a:pt x="1" y="782"/>
                  </a:lnTo>
                  <a:lnTo>
                    <a:pt x="392" y="782"/>
                  </a:lnTo>
                  <a:cubicBezTo>
                    <a:pt x="622" y="782"/>
                    <a:pt x="800" y="591"/>
                    <a:pt x="780" y="355"/>
                  </a:cubicBezTo>
                  <a:cubicBezTo>
                    <a:pt x="762" y="152"/>
                    <a:pt x="586" y="1"/>
                    <a:pt x="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p:nvPr/>
          </p:nvSpPr>
          <p:spPr>
            <a:xfrm>
              <a:off x="743359" y="1804480"/>
              <a:ext cx="22636" cy="22071"/>
            </a:xfrm>
            <a:custGeom>
              <a:rect b="b" l="l" r="r" t="t"/>
              <a:pathLst>
                <a:path extrusionOk="0" h="781" w="801">
                  <a:moveTo>
                    <a:pt x="410" y="1"/>
                  </a:moveTo>
                  <a:cubicBezTo>
                    <a:pt x="178" y="1"/>
                    <a:pt x="0" y="192"/>
                    <a:pt x="21" y="428"/>
                  </a:cubicBezTo>
                  <a:cubicBezTo>
                    <a:pt x="38" y="629"/>
                    <a:pt x="215" y="781"/>
                    <a:pt x="417" y="781"/>
                  </a:cubicBezTo>
                  <a:lnTo>
                    <a:pt x="801" y="781"/>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6"/>
            <p:cNvSpPr/>
            <p:nvPr/>
          </p:nvSpPr>
          <p:spPr>
            <a:xfrm>
              <a:off x="832180" y="1804480"/>
              <a:ext cx="22608" cy="22071"/>
            </a:xfrm>
            <a:custGeom>
              <a:rect b="b" l="l" r="r" t="t"/>
              <a:pathLst>
                <a:path extrusionOk="0" h="781" w="800">
                  <a:moveTo>
                    <a:pt x="1" y="1"/>
                  </a:moveTo>
                  <a:lnTo>
                    <a:pt x="1" y="781"/>
                  </a:lnTo>
                  <a:lnTo>
                    <a:pt x="392" y="781"/>
                  </a:lnTo>
                  <a:cubicBezTo>
                    <a:pt x="622" y="781"/>
                    <a:pt x="800" y="590"/>
                    <a:pt x="780" y="354"/>
                  </a:cubicBezTo>
                  <a:cubicBezTo>
                    <a:pt x="762" y="153"/>
                    <a:pt x="586" y="1"/>
                    <a:pt x="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p:nvPr/>
          </p:nvSpPr>
          <p:spPr>
            <a:xfrm>
              <a:off x="721796" y="1483672"/>
              <a:ext cx="154554" cy="154526"/>
            </a:xfrm>
            <a:custGeom>
              <a:rect b="b" l="l" r="r" t="t"/>
              <a:pathLst>
                <a:path extrusionOk="0" h="5468" w="5469">
                  <a:moveTo>
                    <a:pt x="2735" y="1562"/>
                  </a:moveTo>
                  <a:cubicBezTo>
                    <a:pt x="3381" y="1562"/>
                    <a:pt x="3907" y="2087"/>
                    <a:pt x="3907" y="2734"/>
                  </a:cubicBezTo>
                  <a:cubicBezTo>
                    <a:pt x="3907" y="3380"/>
                    <a:pt x="3381" y="3905"/>
                    <a:pt x="2735" y="3905"/>
                  </a:cubicBezTo>
                  <a:cubicBezTo>
                    <a:pt x="2089" y="3905"/>
                    <a:pt x="1564" y="3380"/>
                    <a:pt x="1564" y="2734"/>
                  </a:cubicBezTo>
                  <a:cubicBezTo>
                    <a:pt x="1564" y="2087"/>
                    <a:pt x="2089" y="1562"/>
                    <a:pt x="2735" y="1562"/>
                  </a:cubicBezTo>
                  <a:close/>
                  <a:moveTo>
                    <a:pt x="1764" y="0"/>
                  </a:moveTo>
                  <a:cubicBezTo>
                    <a:pt x="1660" y="0"/>
                    <a:pt x="1561" y="41"/>
                    <a:pt x="1488" y="114"/>
                  </a:cubicBezTo>
                  <a:lnTo>
                    <a:pt x="116" y="1487"/>
                  </a:lnTo>
                  <a:cubicBezTo>
                    <a:pt x="41" y="1560"/>
                    <a:pt x="1" y="1659"/>
                    <a:pt x="1" y="1763"/>
                  </a:cubicBezTo>
                  <a:lnTo>
                    <a:pt x="1" y="3704"/>
                  </a:lnTo>
                  <a:cubicBezTo>
                    <a:pt x="1" y="3809"/>
                    <a:pt x="41" y="3908"/>
                    <a:pt x="116" y="3981"/>
                  </a:cubicBezTo>
                  <a:lnTo>
                    <a:pt x="1488" y="5353"/>
                  </a:lnTo>
                  <a:cubicBezTo>
                    <a:pt x="1561" y="5427"/>
                    <a:pt x="1660" y="5468"/>
                    <a:pt x="1765" y="5468"/>
                  </a:cubicBezTo>
                  <a:lnTo>
                    <a:pt x="3706" y="5468"/>
                  </a:lnTo>
                  <a:cubicBezTo>
                    <a:pt x="3809" y="5468"/>
                    <a:pt x="3908" y="5427"/>
                    <a:pt x="3981" y="5353"/>
                  </a:cubicBezTo>
                  <a:lnTo>
                    <a:pt x="5355" y="3981"/>
                  </a:lnTo>
                  <a:cubicBezTo>
                    <a:pt x="5428" y="3908"/>
                    <a:pt x="5469" y="3809"/>
                    <a:pt x="5469" y="3704"/>
                  </a:cubicBezTo>
                  <a:lnTo>
                    <a:pt x="5469" y="1763"/>
                  </a:lnTo>
                  <a:cubicBezTo>
                    <a:pt x="5469" y="1659"/>
                    <a:pt x="5428" y="1560"/>
                    <a:pt x="5355" y="1487"/>
                  </a:cubicBezTo>
                  <a:lnTo>
                    <a:pt x="3981" y="114"/>
                  </a:lnTo>
                  <a:cubicBezTo>
                    <a:pt x="3908" y="41"/>
                    <a:pt x="3809" y="0"/>
                    <a:pt x="3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a:off x="788009" y="1549885"/>
              <a:ext cx="22128" cy="22071"/>
            </a:xfrm>
            <a:custGeom>
              <a:rect b="b" l="l" r="r" t="t"/>
              <a:pathLst>
                <a:path extrusionOk="0" h="781" w="783">
                  <a:moveTo>
                    <a:pt x="392" y="0"/>
                  </a:moveTo>
                  <a:cubicBezTo>
                    <a:pt x="176" y="0"/>
                    <a:pt x="1" y="175"/>
                    <a:pt x="1" y="391"/>
                  </a:cubicBezTo>
                  <a:cubicBezTo>
                    <a:pt x="1" y="605"/>
                    <a:pt x="176" y="780"/>
                    <a:pt x="392" y="780"/>
                  </a:cubicBezTo>
                  <a:cubicBezTo>
                    <a:pt x="607" y="780"/>
                    <a:pt x="782" y="605"/>
                    <a:pt x="782" y="391"/>
                  </a:cubicBezTo>
                  <a:cubicBezTo>
                    <a:pt x="782" y="175"/>
                    <a:pt x="607"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p:nvPr/>
          </p:nvSpPr>
          <p:spPr>
            <a:xfrm>
              <a:off x="898421" y="1660240"/>
              <a:ext cx="154554" cy="44933"/>
            </a:xfrm>
            <a:custGeom>
              <a:rect b="b" l="l" r="r" t="t"/>
              <a:pathLst>
                <a:path extrusionOk="0" h="1590" w="5469">
                  <a:moveTo>
                    <a:pt x="391" y="0"/>
                  </a:moveTo>
                  <a:cubicBezTo>
                    <a:pt x="175" y="0"/>
                    <a:pt x="0" y="175"/>
                    <a:pt x="0" y="391"/>
                  </a:cubicBezTo>
                  <a:lnTo>
                    <a:pt x="0" y="1199"/>
                  </a:lnTo>
                  <a:cubicBezTo>
                    <a:pt x="0" y="1414"/>
                    <a:pt x="175" y="1589"/>
                    <a:pt x="391" y="1589"/>
                  </a:cubicBezTo>
                  <a:lnTo>
                    <a:pt x="5077" y="1589"/>
                  </a:lnTo>
                  <a:cubicBezTo>
                    <a:pt x="5293" y="1589"/>
                    <a:pt x="5468" y="1414"/>
                    <a:pt x="5468" y="1199"/>
                  </a:cubicBezTo>
                  <a:lnTo>
                    <a:pt x="5468" y="391"/>
                  </a:lnTo>
                  <a:cubicBezTo>
                    <a:pt x="5468" y="175"/>
                    <a:pt x="5293" y="0"/>
                    <a:pt x="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p:nvPr/>
          </p:nvSpPr>
          <p:spPr>
            <a:xfrm>
              <a:off x="964634" y="1549885"/>
              <a:ext cx="22099" cy="22071"/>
            </a:xfrm>
            <a:custGeom>
              <a:rect b="b" l="l" r="r" t="t"/>
              <a:pathLst>
                <a:path extrusionOk="0" h="781" w="782">
                  <a:moveTo>
                    <a:pt x="391" y="0"/>
                  </a:moveTo>
                  <a:cubicBezTo>
                    <a:pt x="175" y="0"/>
                    <a:pt x="0" y="175"/>
                    <a:pt x="0" y="391"/>
                  </a:cubicBezTo>
                  <a:cubicBezTo>
                    <a:pt x="0" y="605"/>
                    <a:pt x="175" y="780"/>
                    <a:pt x="391" y="780"/>
                  </a:cubicBezTo>
                  <a:cubicBezTo>
                    <a:pt x="607" y="780"/>
                    <a:pt x="782" y="605"/>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p:nvPr/>
          </p:nvSpPr>
          <p:spPr>
            <a:xfrm>
              <a:off x="898421" y="1483672"/>
              <a:ext cx="154554" cy="154526"/>
            </a:xfrm>
            <a:custGeom>
              <a:rect b="b" l="l" r="r" t="t"/>
              <a:pathLst>
                <a:path extrusionOk="0" h="5468" w="5469">
                  <a:moveTo>
                    <a:pt x="2734" y="1562"/>
                  </a:moveTo>
                  <a:cubicBezTo>
                    <a:pt x="3380" y="1562"/>
                    <a:pt x="3906" y="2087"/>
                    <a:pt x="3906" y="2734"/>
                  </a:cubicBezTo>
                  <a:cubicBezTo>
                    <a:pt x="3906" y="3380"/>
                    <a:pt x="3380" y="3905"/>
                    <a:pt x="2734" y="3905"/>
                  </a:cubicBezTo>
                  <a:cubicBezTo>
                    <a:pt x="2088" y="3905"/>
                    <a:pt x="1562" y="3380"/>
                    <a:pt x="1562" y="2734"/>
                  </a:cubicBezTo>
                  <a:cubicBezTo>
                    <a:pt x="1562" y="2087"/>
                    <a:pt x="2088" y="1562"/>
                    <a:pt x="2734" y="1562"/>
                  </a:cubicBezTo>
                  <a:close/>
                  <a:moveTo>
                    <a:pt x="1763" y="0"/>
                  </a:moveTo>
                  <a:cubicBezTo>
                    <a:pt x="1659" y="0"/>
                    <a:pt x="1560" y="41"/>
                    <a:pt x="1487" y="114"/>
                  </a:cubicBezTo>
                  <a:lnTo>
                    <a:pt x="114" y="1487"/>
                  </a:lnTo>
                  <a:cubicBezTo>
                    <a:pt x="41" y="1560"/>
                    <a:pt x="0" y="1659"/>
                    <a:pt x="0" y="1763"/>
                  </a:cubicBezTo>
                  <a:lnTo>
                    <a:pt x="0" y="3704"/>
                  </a:lnTo>
                  <a:cubicBezTo>
                    <a:pt x="0" y="3809"/>
                    <a:pt x="41" y="3908"/>
                    <a:pt x="114" y="3981"/>
                  </a:cubicBezTo>
                  <a:lnTo>
                    <a:pt x="1487" y="5353"/>
                  </a:lnTo>
                  <a:cubicBezTo>
                    <a:pt x="1560" y="5427"/>
                    <a:pt x="1659" y="5468"/>
                    <a:pt x="1763" y="5468"/>
                  </a:cubicBezTo>
                  <a:lnTo>
                    <a:pt x="3705" y="5468"/>
                  </a:lnTo>
                  <a:cubicBezTo>
                    <a:pt x="3809" y="5468"/>
                    <a:pt x="3908" y="5426"/>
                    <a:pt x="3981" y="5353"/>
                  </a:cubicBezTo>
                  <a:lnTo>
                    <a:pt x="5354" y="3981"/>
                  </a:lnTo>
                  <a:cubicBezTo>
                    <a:pt x="5427" y="3906"/>
                    <a:pt x="5468" y="3807"/>
                    <a:pt x="5468" y="3704"/>
                  </a:cubicBezTo>
                  <a:lnTo>
                    <a:pt x="5468" y="1763"/>
                  </a:lnTo>
                  <a:cubicBezTo>
                    <a:pt x="5468" y="1659"/>
                    <a:pt x="5427" y="1560"/>
                    <a:pt x="5353" y="1486"/>
                  </a:cubicBezTo>
                  <a:lnTo>
                    <a:pt x="3981" y="114"/>
                  </a:lnTo>
                  <a:cubicBezTo>
                    <a:pt x="3908" y="41"/>
                    <a:pt x="3809" y="0"/>
                    <a:pt x="3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p:nvPr/>
          </p:nvSpPr>
          <p:spPr>
            <a:xfrm>
              <a:off x="765967" y="1727217"/>
              <a:ext cx="66241" cy="33121"/>
            </a:xfrm>
            <a:custGeom>
              <a:rect b="b" l="l" r="r" t="t"/>
              <a:pathLst>
                <a:path extrusionOk="0" h="1172" w="2344">
                  <a:moveTo>
                    <a:pt x="1" y="1"/>
                  </a:moveTo>
                  <a:lnTo>
                    <a:pt x="1" y="1172"/>
                  </a:lnTo>
                  <a:lnTo>
                    <a:pt x="2344" y="1172"/>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p:nvPr/>
          </p:nvSpPr>
          <p:spPr>
            <a:xfrm>
              <a:off x="765967" y="1782408"/>
              <a:ext cx="66241" cy="22099"/>
            </a:xfrm>
            <a:custGeom>
              <a:rect b="b" l="l" r="r" t="t"/>
              <a:pathLst>
                <a:path extrusionOk="0" h="782" w="2344">
                  <a:moveTo>
                    <a:pt x="1" y="0"/>
                  </a:moveTo>
                  <a:lnTo>
                    <a:pt x="1" y="782"/>
                  </a:lnTo>
                  <a:lnTo>
                    <a:pt x="2344" y="782"/>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p:nvPr/>
          </p:nvSpPr>
          <p:spPr>
            <a:xfrm>
              <a:off x="765967" y="1826522"/>
              <a:ext cx="66241" cy="33912"/>
            </a:xfrm>
            <a:custGeom>
              <a:rect b="b" l="l" r="r" t="t"/>
              <a:pathLst>
                <a:path extrusionOk="0" h="1200" w="2344">
                  <a:moveTo>
                    <a:pt x="1" y="1"/>
                  </a:moveTo>
                  <a:lnTo>
                    <a:pt x="1" y="809"/>
                  </a:lnTo>
                  <a:cubicBezTo>
                    <a:pt x="1" y="1025"/>
                    <a:pt x="176" y="1200"/>
                    <a:pt x="390" y="1200"/>
                  </a:cubicBezTo>
                  <a:lnTo>
                    <a:pt x="1953" y="1200"/>
                  </a:lnTo>
                  <a:cubicBezTo>
                    <a:pt x="2169" y="1200"/>
                    <a:pt x="2344" y="1025"/>
                    <a:pt x="2344" y="809"/>
                  </a:cubicBez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p:nvPr/>
          </p:nvSpPr>
          <p:spPr>
            <a:xfrm>
              <a:off x="919955" y="1760309"/>
              <a:ext cx="22665" cy="22128"/>
            </a:xfrm>
            <a:custGeom>
              <a:rect b="b" l="l" r="r" t="t"/>
              <a:pathLst>
                <a:path extrusionOk="0" h="783" w="802">
                  <a:moveTo>
                    <a:pt x="410" y="1"/>
                  </a:moveTo>
                  <a:cubicBezTo>
                    <a:pt x="179" y="1"/>
                    <a:pt x="1" y="192"/>
                    <a:pt x="21" y="428"/>
                  </a:cubicBezTo>
                  <a:cubicBezTo>
                    <a:pt x="39" y="631"/>
                    <a:pt x="215" y="782"/>
                    <a:pt x="418" y="782"/>
                  </a:cubicBezTo>
                  <a:lnTo>
                    <a:pt x="801" y="782"/>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p:nvPr/>
          </p:nvSpPr>
          <p:spPr>
            <a:xfrm>
              <a:off x="1008805" y="1760309"/>
              <a:ext cx="22608" cy="22128"/>
            </a:xfrm>
            <a:custGeom>
              <a:rect b="b" l="l" r="r" t="t"/>
              <a:pathLst>
                <a:path extrusionOk="0" h="783" w="800">
                  <a:moveTo>
                    <a:pt x="0" y="1"/>
                  </a:moveTo>
                  <a:lnTo>
                    <a:pt x="0" y="782"/>
                  </a:lnTo>
                  <a:lnTo>
                    <a:pt x="391" y="782"/>
                  </a:lnTo>
                  <a:cubicBezTo>
                    <a:pt x="622" y="782"/>
                    <a:pt x="799" y="591"/>
                    <a:pt x="779" y="355"/>
                  </a:cubicBezTo>
                  <a:cubicBezTo>
                    <a:pt x="762" y="152"/>
                    <a:pt x="585"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p:nvPr/>
          </p:nvSpPr>
          <p:spPr>
            <a:xfrm>
              <a:off x="919955" y="1804480"/>
              <a:ext cx="22665" cy="22071"/>
            </a:xfrm>
            <a:custGeom>
              <a:rect b="b" l="l" r="r" t="t"/>
              <a:pathLst>
                <a:path extrusionOk="0" h="781" w="802">
                  <a:moveTo>
                    <a:pt x="410" y="1"/>
                  </a:moveTo>
                  <a:cubicBezTo>
                    <a:pt x="179" y="1"/>
                    <a:pt x="1" y="192"/>
                    <a:pt x="21" y="428"/>
                  </a:cubicBezTo>
                  <a:cubicBezTo>
                    <a:pt x="39" y="629"/>
                    <a:pt x="215" y="781"/>
                    <a:pt x="418" y="781"/>
                  </a:cubicBezTo>
                  <a:lnTo>
                    <a:pt x="801" y="781"/>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p:nvPr/>
          </p:nvSpPr>
          <p:spPr>
            <a:xfrm>
              <a:off x="1008805" y="1804480"/>
              <a:ext cx="22608" cy="22071"/>
            </a:xfrm>
            <a:custGeom>
              <a:rect b="b" l="l" r="r" t="t"/>
              <a:pathLst>
                <a:path extrusionOk="0" h="781" w="800">
                  <a:moveTo>
                    <a:pt x="0" y="1"/>
                  </a:moveTo>
                  <a:lnTo>
                    <a:pt x="0" y="781"/>
                  </a:lnTo>
                  <a:lnTo>
                    <a:pt x="391" y="781"/>
                  </a:lnTo>
                  <a:cubicBezTo>
                    <a:pt x="622" y="781"/>
                    <a:pt x="799" y="590"/>
                    <a:pt x="779" y="354"/>
                  </a:cubicBezTo>
                  <a:cubicBezTo>
                    <a:pt x="762" y="153"/>
                    <a:pt x="585"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p:nvPr/>
          </p:nvSpPr>
          <p:spPr>
            <a:xfrm>
              <a:off x="942592" y="1727217"/>
              <a:ext cx="66241" cy="33121"/>
            </a:xfrm>
            <a:custGeom>
              <a:rect b="b" l="l" r="r" t="t"/>
              <a:pathLst>
                <a:path extrusionOk="0" h="1172" w="2344">
                  <a:moveTo>
                    <a:pt x="0" y="1"/>
                  </a:moveTo>
                  <a:lnTo>
                    <a:pt x="0" y="1172"/>
                  </a:lnTo>
                  <a:lnTo>
                    <a:pt x="2343" y="1172"/>
                  </a:ln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6"/>
            <p:cNvSpPr/>
            <p:nvPr/>
          </p:nvSpPr>
          <p:spPr>
            <a:xfrm>
              <a:off x="942592" y="1782408"/>
              <a:ext cx="66241" cy="22099"/>
            </a:xfrm>
            <a:custGeom>
              <a:rect b="b" l="l" r="r" t="t"/>
              <a:pathLst>
                <a:path extrusionOk="0" h="782" w="2344">
                  <a:moveTo>
                    <a:pt x="0" y="0"/>
                  </a:moveTo>
                  <a:lnTo>
                    <a:pt x="0" y="782"/>
                  </a:lnTo>
                  <a:lnTo>
                    <a:pt x="2343" y="782"/>
                  </a:lnTo>
                  <a:lnTo>
                    <a:pt x="2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942592" y="1826522"/>
              <a:ext cx="66241" cy="33912"/>
            </a:xfrm>
            <a:custGeom>
              <a:rect b="b" l="l" r="r" t="t"/>
              <a:pathLst>
                <a:path extrusionOk="0" h="1200" w="2344">
                  <a:moveTo>
                    <a:pt x="0" y="1"/>
                  </a:moveTo>
                  <a:lnTo>
                    <a:pt x="0" y="809"/>
                  </a:lnTo>
                  <a:cubicBezTo>
                    <a:pt x="0" y="1025"/>
                    <a:pt x="174" y="1200"/>
                    <a:pt x="390" y="1200"/>
                  </a:cubicBezTo>
                  <a:lnTo>
                    <a:pt x="1953" y="1200"/>
                  </a:lnTo>
                  <a:cubicBezTo>
                    <a:pt x="2168" y="1200"/>
                    <a:pt x="2343" y="1025"/>
                    <a:pt x="2343" y="809"/>
                  </a:cubicBez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7"/>
          <p:cNvSpPr txBox="1"/>
          <p:nvPr>
            <p:ph type="title"/>
          </p:nvPr>
        </p:nvSpPr>
        <p:spPr>
          <a:xfrm>
            <a:off x="720000" y="640080"/>
            <a:ext cx="3234900" cy="11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901" name="Google Shape;901;p57"/>
          <p:cNvSpPr txBox="1"/>
          <p:nvPr>
            <p:ph idx="1" type="body"/>
          </p:nvPr>
        </p:nvSpPr>
        <p:spPr>
          <a:xfrm>
            <a:off x="720000" y="1865376"/>
            <a:ext cx="3234900" cy="12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Gradient modern business card</a:t>
            </a:r>
            <a:endParaRPr/>
          </a:p>
        </p:txBody>
      </p:sp>
      <p:pic>
        <p:nvPicPr>
          <p:cNvPr id="902" name="Google Shape;902;p57"/>
          <p:cNvPicPr preferRelativeResize="0"/>
          <p:nvPr/>
        </p:nvPicPr>
        <p:blipFill>
          <a:blip r:embed="rId4">
            <a:alphaModFix/>
          </a:blip>
          <a:stretch>
            <a:fillRect/>
          </a:stretch>
        </p:blipFill>
        <p:spPr>
          <a:xfrm>
            <a:off x="4118899" y="539504"/>
            <a:ext cx="1769556" cy="1769548"/>
          </a:xfrm>
          <a:prstGeom prst="rect">
            <a:avLst/>
          </a:prstGeom>
          <a:noFill/>
          <a:ln>
            <a:noFill/>
          </a:ln>
        </p:spPr>
      </p:pic>
      <p:pic>
        <p:nvPicPr>
          <p:cNvPr id="903" name="Google Shape;903;p57"/>
          <p:cNvPicPr preferRelativeResize="0"/>
          <p:nvPr/>
        </p:nvPicPr>
        <p:blipFill>
          <a:blip r:embed="rId5">
            <a:alphaModFix/>
          </a:blip>
          <a:stretch>
            <a:fillRect/>
          </a:stretch>
        </p:blipFill>
        <p:spPr>
          <a:xfrm rot="5400000">
            <a:off x="6831605" y="105358"/>
            <a:ext cx="884006" cy="1769546"/>
          </a:xfrm>
          <a:prstGeom prst="rect">
            <a:avLst/>
          </a:prstGeom>
          <a:noFill/>
          <a:ln>
            <a:noFill/>
          </a:ln>
        </p:spPr>
      </p:pic>
      <p:pic>
        <p:nvPicPr>
          <p:cNvPr id="904" name="Google Shape;904;p57"/>
          <p:cNvPicPr preferRelativeResize="0"/>
          <p:nvPr/>
        </p:nvPicPr>
        <p:blipFill>
          <a:blip r:embed="rId6">
            <a:alphaModFix/>
          </a:blip>
          <a:stretch>
            <a:fillRect/>
          </a:stretch>
        </p:blipFill>
        <p:spPr>
          <a:xfrm>
            <a:off x="1980749" y="4474349"/>
            <a:ext cx="6264975" cy="76476"/>
          </a:xfrm>
          <a:prstGeom prst="rect">
            <a:avLst/>
          </a:prstGeom>
          <a:noFill/>
          <a:ln>
            <a:noFill/>
          </a:ln>
        </p:spPr>
      </p:pic>
      <p:pic>
        <p:nvPicPr>
          <p:cNvPr id="905" name="Google Shape;905;p57"/>
          <p:cNvPicPr preferRelativeResize="0"/>
          <p:nvPr/>
        </p:nvPicPr>
        <p:blipFill>
          <a:blip r:embed="rId7">
            <a:alphaModFix/>
          </a:blip>
          <a:stretch>
            <a:fillRect/>
          </a:stretch>
        </p:blipFill>
        <p:spPr>
          <a:xfrm>
            <a:off x="6388829" y="1911764"/>
            <a:ext cx="1769556" cy="1769548"/>
          </a:xfrm>
          <a:prstGeom prst="rect">
            <a:avLst/>
          </a:prstGeom>
          <a:noFill/>
          <a:ln>
            <a:noFill/>
          </a:ln>
        </p:spPr>
      </p:pic>
      <p:pic>
        <p:nvPicPr>
          <p:cNvPr id="906" name="Google Shape;906;p57"/>
          <p:cNvPicPr preferRelativeResize="0"/>
          <p:nvPr/>
        </p:nvPicPr>
        <p:blipFill>
          <a:blip r:embed="rId8">
            <a:alphaModFix/>
          </a:blip>
          <a:stretch>
            <a:fillRect/>
          </a:stretch>
        </p:blipFill>
        <p:spPr>
          <a:xfrm rot="5400000">
            <a:off x="4561674" y="2354535"/>
            <a:ext cx="884006" cy="1769546"/>
          </a:xfrm>
          <a:prstGeom prst="rect">
            <a:avLst/>
          </a:prstGeom>
          <a:noFill/>
          <a:ln>
            <a:noFill/>
          </a:ln>
        </p:spPr>
      </p:pic>
      <p:pic>
        <p:nvPicPr>
          <p:cNvPr id="907" name="Google Shape;907;p57"/>
          <p:cNvPicPr preferRelativeResize="0"/>
          <p:nvPr/>
        </p:nvPicPr>
        <p:blipFill>
          <a:blip r:embed="rId9">
            <a:alphaModFix/>
          </a:blip>
          <a:stretch>
            <a:fillRect/>
          </a:stretch>
        </p:blipFill>
        <p:spPr>
          <a:xfrm>
            <a:off x="1981051" y="4075125"/>
            <a:ext cx="6264392" cy="764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58"/>
          <p:cNvSpPr txBox="1"/>
          <p:nvPr>
            <p:ph type="title"/>
          </p:nvPr>
        </p:nvSpPr>
        <p:spPr>
          <a:xfrm>
            <a:off x="713225" y="1099175"/>
            <a:ext cx="317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913" name="Google Shape;913;p58"/>
          <p:cNvSpPr txBox="1"/>
          <p:nvPr>
            <p:ph idx="4294967295" type="body"/>
          </p:nvPr>
        </p:nvSpPr>
        <p:spPr>
          <a:xfrm>
            <a:off x="713225" y="1869900"/>
            <a:ext cx="3171900" cy="21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these websites:</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Font typeface="Poppins Light"/>
              <a:buChar char="●"/>
            </a:pPr>
            <a:r>
              <a:rPr lang="en" u="sng">
                <a:solidFill>
                  <a:schemeClr val="hlink"/>
                </a:solidFill>
                <a:hlinkClick r:id="rId3"/>
              </a:rPr>
              <a:t>Gradient modern business card</a:t>
            </a:r>
            <a:endParaRPr/>
          </a:p>
          <a:p>
            <a:pPr indent="0" lvl="0" marL="0" rtl="0" algn="l">
              <a:spcBef>
                <a:spcPts val="1000"/>
              </a:spcBef>
              <a:spcAft>
                <a:spcPts val="0"/>
              </a:spcAft>
              <a:buNone/>
            </a:pPr>
            <a:r>
              <a:rPr b="1" lang="en"/>
              <a:t>Photos:</a:t>
            </a:r>
            <a:endParaRPr b="1"/>
          </a:p>
          <a:p>
            <a:pPr indent="-304800" lvl="0" marL="457200" rtl="0" algn="l">
              <a:spcBef>
                <a:spcPts val="0"/>
              </a:spcBef>
              <a:spcAft>
                <a:spcPts val="0"/>
              </a:spcAft>
              <a:buSzPts val="1200"/>
              <a:buFont typeface="Poppins Light"/>
              <a:buChar char="●"/>
            </a:pPr>
            <a:r>
              <a:rPr lang="en">
                <a:solidFill>
                  <a:schemeClr val="hlink"/>
                </a:solidFill>
                <a:uFill>
                  <a:noFill/>
                </a:uFill>
                <a:hlinkClick r:id="rId4"/>
              </a:rPr>
              <a:t>AI-generated images by </a:t>
            </a:r>
            <a:r>
              <a:rPr lang="en" u="sng">
                <a:solidFill>
                  <a:schemeClr val="hlink"/>
                </a:solidFill>
                <a:hlinkClick r:id="rId5"/>
              </a:rPr>
              <a:t>Wepik Generator</a:t>
            </a:r>
            <a:endParaRPr/>
          </a:p>
          <a:p>
            <a:pPr indent="0" lvl="0" marL="0" rtl="0" algn="l">
              <a:spcBef>
                <a:spcPts val="1000"/>
              </a:spcBef>
              <a:spcAft>
                <a:spcPts val="0"/>
              </a:spcAft>
              <a:buNone/>
            </a:pPr>
            <a:r>
              <a:rPr b="1" lang="en"/>
              <a:t>Icons:</a:t>
            </a:r>
            <a:endParaRPr b="1"/>
          </a:p>
          <a:p>
            <a:pPr indent="-304800" lvl="0" marL="457200" rtl="0" algn="l">
              <a:spcBef>
                <a:spcPts val="0"/>
              </a:spcBef>
              <a:spcAft>
                <a:spcPts val="0"/>
              </a:spcAft>
              <a:buSzPts val="1200"/>
              <a:buFont typeface="Poppins Light"/>
              <a:buChar char="●"/>
            </a:pPr>
            <a:r>
              <a:rPr lang="en" u="sng">
                <a:solidFill>
                  <a:schemeClr val="hlink"/>
                </a:solidFill>
                <a:hlinkClick r:id="rId6"/>
              </a:rPr>
              <a:t>Engineering filled icon pack</a:t>
            </a:r>
            <a:endParaRPr/>
          </a:p>
        </p:txBody>
      </p:sp>
      <p:sp>
        <p:nvSpPr>
          <p:cNvPr id="914" name="Google Shape;914;p58"/>
          <p:cNvSpPr txBox="1"/>
          <p:nvPr>
            <p:ph idx="1" type="subTitle"/>
          </p:nvPr>
        </p:nvSpPr>
        <p:spPr>
          <a:xfrm>
            <a:off x="713225" y="2630525"/>
            <a:ext cx="3171900" cy="16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8" name="Shape 918"/>
        <p:cNvGrpSpPr/>
        <p:nvPr/>
      </p:nvGrpSpPr>
      <p:grpSpPr>
        <a:xfrm>
          <a:off x="0" y="0"/>
          <a:ext cx="0" cy="0"/>
          <a:chOff x="0" y="0"/>
          <a:chExt cx="0" cy="0"/>
        </a:xfrm>
      </p:grpSpPr>
      <p:sp>
        <p:nvSpPr>
          <p:cNvPr id="919" name="Google Shape;919;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920" name="Google Shape;920;p5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4" name="Shape 924"/>
        <p:cNvGrpSpPr/>
        <p:nvPr/>
      </p:nvGrpSpPr>
      <p:grpSpPr>
        <a:xfrm>
          <a:off x="0" y="0"/>
          <a:ext cx="0" cy="0"/>
          <a:chOff x="0" y="0"/>
          <a:chExt cx="0" cy="0"/>
        </a:xfrm>
      </p:grpSpPr>
      <p:sp>
        <p:nvSpPr>
          <p:cNvPr id="925" name="Google Shape;925;p6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926" name="Google Shape;926;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0" name="Shape 930"/>
        <p:cNvGrpSpPr/>
        <p:nvPr/>
      </p:nvGrpSpPr>
      <p:grpSpPr>
        <a:xfrm>
          <a:off x="0" y="0"/>
          <a:ext cx="0" cy="0"/>
          <a:chOff x="0" y="0"/>
          <a:chExt cx="0" cy="0"/>
        </a:xfrm>
      </p:grpSpPr>
      <p:sp>
        <p:nvSpPr>
          <p:cNvPr id="931" name="Google Shape;931;p6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Poppins Bold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spcBef>
                <a:spcPts val="1000"/>
              </a:spcBef>
              <a:spcAft>
                <a:spcPts val="0"/>
              </a:spcAft>
              <a:buNone/>
            </a:pPr>
            <a:r>
              <a:rPr b="1" lang="en" sz="1100">
                <a:solidFill>
                  <a:schemeClr val="lt1"/>
                </a:solidFill>
              </a:rPr>
              <a:t>Poppins</a:t>
            </a:r>
            <a:endParaRPr b="1" sz="1100">
              <a:solidFill>
                <a:schemeClr val="lt1"/>
              </a:solidFill>
            </a:endParaRPr>
          </a:p>
          <a:p>
            <a:pPr indent="0" lvl="0" marL="0" rtl="0" algn="ctr">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p:txBody>
      </p:sp>
      <p:sp>
        <p:nvSpPr>
          <p:cNvPr id="932" name="Google Shape;932;p61"/>
          <p:cNvSpPr/>
          <p:nvPr/>
        </p:nvSpPr>
        <p:spPr>
          <a:xfrm>
            <a:off x="2583563" y="2947175"/>
            <a:ext cx="791400" cy="754200"/>
          </a:xfrm>
          <a:prstGeom prst="roundRect">
            <a:avLst>
              <a:gd fmla="val 16667" name="adj"/>
            </a:avLst>
          </a:prstGeom>
          <a:solidFill>
            <a:srgbClr val="202A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1"/>
          <p:cNvSpPr/>
          <p:nvPr/>
        </p:nvSpPr>
        <p:spPr>
          <a:xfrm>
            <a:off x="3645382"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1"/>
          <p:cNvSpPr/>
          <p:nvPr/>
        </p:nvSpPr>
        <p:spPr>
          <a:xfrm>
            <a:off x="4707202" y="2947175"/>
            <a:ext cx="791400" cy="754200"/>
          </a:xfrm>
          <a:prstGeom prst="roundRect">
            <a:avLst>
              <a:gd fmla="val 16667" name="adj"/>
            </a:avLst>
          </a:prstGeom>
          <a:solidFill>
            <a:srgbClr val="51698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1"/>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#202a41</a:t>
            </a:r>
            <a:endParaRPr sz="1000">
              <a:solidFill>
                <a:srgbClr val="FFFFFF"/>
              </a:solidFill>
            </a:endParaRPr>
          </a:p>
        </p:txBody>
      </p:sp>
      <p:sp>
        <p:nvSpPr>
          <p:cNvPr id="936" name="Google Shape;936;p61"/>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937" name="Google Shape;937;p61"/>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#516988</a:t>
            </a:r>
            <a:endParaRPr sz="1000">
              <a:solidFill>
                <a:srgbClr val="FFFFFF"/>
              </a:solidFill>
            </a:endParaRPr>
          </a:p>
        </p:txBody>
      </p:sp>
      <p:sp>
        <p:nvSpPr>
          <p:cNvPr id="938" name="Google Shape;938;p61"/>
          <p:cNvSpPr/>
          <p:nvPr/>
        </p:nvSpPr>
        <p:spPr>
          <a:xfrm>
            <a:off x="5769038" y="2947175"/>
            <a:ext cx="791400" cy="754200"/>
          </a:xfrm>
          <a:prstGeom prst="roundRect">
            <a:avLst>
              <a:gd fmla="val 16667" name="adj"/>
            </a:avLst>
          </a:prstGeom>
          <a:solidFill>
            <a:srgbClr val="D3E1F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1"/>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#d3e1f1</a:t>
            </a:r>
            <a:endParaRPr sz="1000">
              <a:solidFill>
                <a:schemeClr val="dk1"/>
              </a:solidFill>
            </a:endParaRPr>
          </a:p>
        </p:txBody>
      </p:sp>
      <p:sp>
        <p:nvSpPr>
          <p:cNvPr id="940" name="Google Shape;940;p61"/>
          <p:cNvSpPr/>
          <p:nvPr/>
        </p:nvSpPr>
        <p:spPr>
          <a:xfrm>
            <a:off x="3114425" y="3878275"/>
            <a:ext cx="791400" cy="754200"/>
          </a:xfrm>
          <a:prstGeom prst="roundRect">
            <a:avLst>
              <a:gd fmla="val 16667" name="adj"/>
            </a:avLst>
          </a:prstGeom>
          <a:solidFill>
            <a:srgbClr val="90ABC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1"/>
          <p:cNvSpPr/>
          <p:nvPr/>
        </p:nvSpPr>
        <p:spPr>
          <a:xfrm>
            <a:off x="4176245" y="3878275"/>
            <a:ext cx="791400" cy="754200"/>
          </a:xfrm>
          <a:prstGeom prst="roundRect">
            <a:avLst>
              <a:gd fmla="val 16667" name="adj"/>
            </a:avLst>
          </a:prstGeom>
          <a:solidFill>
            <a:srgbClr val="6E86A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1"/>
          <p:cNvSpPr/>
          <p:nvPr/>
        </p:nvSpPr>
        <p:spPr>
          <a:xfrm>
            <a:off x="5238064" y="3878275"/>
            <a:ext cx="791400" cy="754200"/>
          </a:xfrm>
          <a:prstGeom prst="roundRect">
            <a:avLst>
              <a:gd fmla="val 16667" name="adj"/>
            </a:avLst>
          </a:prstGeom>
          <a:solidFill>
            <a:srgbClr val="F5F4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1"/>
          <p:cNvSpPr txBox="1"/>
          <p:nvPr/>
        </p:nvSpPr>
        <p:spPr>
          <a:xfrm>
            <a:off x="31144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#90abce</a:t>
            </a:r>
            <a:endParaRPr sz="1000">
              <a:solidFill>
                <a:schemeClr val="dk1"/>
              </a:solidFill>
            </a:endParaRPr>
          </a:p>
        </p:txBody>
      </p:sp>
      <p:sp>
        <p:nvSpPr>
          <p:cNvPr id="944" name="Google Shape;944;p61"/>
          <p:cNvSpPr txBox="1"/>
          <p:nvPr/>
        </p:nvSpPr>
        <p:spPr>
          <a:xfrm>
            <a:off x="41762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#6e86a5</a:t>
            </a:r>
            <a:endParaRPr sz="1000">
              <a:solidFill>
                <a:srgbClr val="FFFFFF"/>
              </a:solidFill>
            </a:endParaRPr>
          </a:p>
        </p:txBody>
      </p:sp>
      <p:sp>
        <p:nvSpPr>
          <p:cNvPr id="945" name="Google Shape;945;p61"/>
          <p:cNvSpPr txBox="1"/>
          <p:nvPr/>
        </p:nvSpPr>
        <p:spPr>
          <a:xfrm>
            <a:off x="52380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#f5f4f3</a:t>
            </a:r>
            <a:endParaRPr sz="1000">
              <a:solidFill>
                <a:schemeClr val="dk1"/>
              </a:solidFill>
            </a:endParaRPr>
          </a:p>
        </p:txBody>
      </p:sp>
      <p:sp>
        <p:nvSpPr>
          <p:cNvPr id="946" name="Google Shape;946;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0" name="Shape 950"/>
        <p:cNvGrpSpPr/>
        <p:nvPr/>
      </p:nvGrpSpPr>
      <p:grpSpPr>
        <a:xfrm>
          <a:off x="0" y="0"/>
          <a:ext cx="0" cy="0"/>
          <a:chOff x="0" y="0"/>
          <a:chExt cx="0" cy="0"/>
        </a:xfrm>
      </p:grpSpPr>
      <p:sp>
        <p:nvSpPr>
          <p:cNvPr id="951" name="Google Shape;951;p6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952" name="Google Shape;952;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953" name="Google Shape;953;p6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954" name="Google Shape;954;p6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955" name="Google Shape;955;p6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956" name="Google Shape;956;p6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957" name="Google Shape;957;p6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958" name="Google Shape;958;p6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959" name="Google Shape;959;p6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960" name="Google Shape;960;p6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961" name="Google Shape;961;p6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962" name="Google Shape;962;p6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6" name="Shape 966"/>
        <p:cNvGrpSpPr/>
        <p:nvPr/>
      </p:nvGrpSpPr>
      <p:grpSpPr>
        <a:xfrm>
          <a:off x="0" y="0"/>
          <a:ext cx="0" cy="0"/>
          <a:chOff x="0" y="0"/>
          <a:chExt cx="0" cy="0"/>
        </a:xfrm>
      </p:grpSpPr>
      <p:grpSp>
        <p:nvGrpSpPr>
          <p:cNvPr id="967" name="Google Shape;967;p63"/>
          <p:cNvGrpSpPr/>
          <p:nvPr/>
        </p:nvGrpSpPr>
        <p:grpSpPr>
          <a:xfrm>
            <a:off x="5048544" y="3019584"/>
            <a:ext cx="442841" cy="514271"/>
            <a:chOff x="4727025" y="1332775"/>
            <a:chExt cx="59900" cy="69625"/>
          </a:xfrm>
        </p:grpSpPr>
        <p:sp>
          <p:nvSpPr>
            <p:cNvPr id="968" name="Google Shape;968;p6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63"/>
          <p:cNvGrpSpPr/>
          <p:nvPr/>
        </p:nvGrpSpPr>
        <p:grpSpPr>
          <a:xfrm>
            <a:off x="5723860" y="2267072"/>
            <a:ext cx="500909" cy="500899"/>
            <a:chOff x="4820425" y="1329900"/>
            <a:chExt cx="70175" cy="70350"/>
          </a:xfrm>
        </p:grpSpPr>
        <p:sp>
          <p:nvSpPr>
            <p:cNvPr id="971" name="Google Shape;971;p6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63"/>
          <p:cNvGrpSpPr/>
          <p:nvPr/>
        </p:nvGrpSpPr>
        <p:grpSpPr>
          <a:xfrm>
            <a:off x="6376484" y="2278862"/>
            <a:ext cx="538135" cy="493119"/>
            <a:chOff x="4903200" y="1331525"/>
            <a:chExt cx="73575" cy="67425"/>
          </a:xfrm>
        </p:grpSpPr>
        <p:sp>
          <p:nvSpPr>
            <p:cNvPr id="976" name="Google Shape;976;p6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77" name="Google Shape;977;p6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63"/>
          <p:cNvGrpSpPr/>
          <p:nvPr/>
        </p:nvGrpSpPr>
        <p:grpSpPr>
          <a:xfrm>
            <a:off x="5636435" y="3020840"/>
            <a:ext cx="544563" cy="511895"/>
            <a:chOff x="4815575" y="1416800"/>
            <a:chExt cx="73750" cy="71400"/>
          </a:xfrm>
        </p:grpSpPr>
        <p:sp>
          <p:nvSpPr>
            <p:cNvPr id="979" name="Google Shape;979;p6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63"/>
          <p:cNvGrpSpPr/>
          <p:nvPr/>
        </p:nvGrpSpPr>
        <p:grpSpPr>
          <a:xfrm>
            <a:off x="6333060" y="3020546"/>
            <a:ext cx="602914" cy="512477"/>
            <a:chOff x="4902475" y="1418875"/>
            <a:chExt cx="74500" cy="63775"/>
          </a:xfrm>
        </p:grpSpPr>
        <p:sp>
          <p:nvSpPr>
            <p:cNvPr id="983" name="Google Shape;983;p6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63"/>
          <p:cNvGrpSpPr/>
          <p:nvPr/>
        </p:nvGrpSpPr>
        <p:grpSpPr>
          <a:xfrm>
            <a:off x="5748932" y="3759785"/>
            <a:ext cx="515391" cy="525699"/>
            <a:chOff x="4818100" y="1507675"/>
            <a:chExt cx="71225" cy="71625"/>
          </a:xfrm>
        </p:grpSpPr>
        <p:sp>
          <p:nvSpPr>
            <p:cNvPr id="986" name="Google Shape;986;p6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63"/>
          <p:cNvGrpSpPr/>
          <p:nvPr/>
        </p:nvGrpSpPr>
        <p:grpSpPr>
          <a:xfrm>
            <a:off x="5087034" y="3781317"/>
            <a:ext cx="522956" cy="489869"/>
            <a:chOff x="4721450" y="1509475"/>
            <a:chExt cx="79350" cy="74325"/>
          </a:xfrm>
        </p:grpSpPr>
        <p:sp>
          <p:nvSpPr>
            <p:cNvPr id="991" name="Google Shape;991;p6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63"/>
          <p:cNvGrpSpPr/>
          <p:nvPr/>
        </p:nvGrpSpPr>
        <p:grpSpPr>
          <a:xfrm>
            <a:off x="6410277" y="3761069"/>
            <a:ext cx="525704" cy="535436"/>
            <a:chOff x="4906800" y="1507500"/>
            <a:chExt cx="70350" cy="71075"/>
          </a:xfrm>
        </p:grpSpPr>
        <p:sp>
          <p:nvSpPr>
            <p:cNvPr id="996" name="Google Shape;996;p6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63"/>
          <p:cNvGrpSpPr/>
          <p:nvPr/>
        </p:nvGrpSpPr>
        <p:grpSpPr>
          <a:xfrm>
            <a:off x="4443099" y="2267050"/>
            <a:ext cx="508054" cy="508095"/>
            <a:chOff x="3736598" y="2170606"/>
            <a:chExt cx="404889" cy="404889"/>
          </a:xfrm>
        </p:grpSpPr>
        <p:sp>
          <p:nvSpPr>
            <p:cNvPr id="1002" name="Google Shape;1002;p6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63"/>
          <p:cNvGrpSpPr/>
          <p:nvPr/>
        </p:nvGrpSpPr>
        <p:grpSpPr>
          <a:xfrm>
            <a:off x="3731139" y="2267145"/>
            <a:ext cx="575790" cy="507904"/>
            <a:chOff x="3161917" y="2170682"/>
            <a:chExt cx="458870" cy="404737"/>
          </a:xfrm>
        </p:grpSpPr>
        <p:sp>
          <p:nvSpPr>
            <p:cNvPr id="1007" name="Google Shape;1007;p6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08" name="Google Shape;1008;p6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63"/>
          <p:cNvGrpSpPr/>
          <p:nvPr/>
        </p:nvGrpSpPr>
        <p:grpSpPr>
          <a:xfrm>
            <a:off x="3758669" y="3027517"/>
            <a:ext cx="520730" cy="498567"/>
            <a:chOff x="3179914" y="2889488"/>
            <a:chExt cx="422876" cy="404911"/>
          </a:xfrm>
        </p:grpSpPr>
        <p:sp>
          <p:nvSpPr>
            <p:cNvPr id="1011" name="Google Shape;1011;p6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63"/>
          <p:cNvGrpSpPr/>
          <p:nvPr/>
        </p:nvGrpSpPr>
        <p:grpSpPr>
          <a:xfrm>
            <a:off x="4387349" y="3027477"/>
            <a:ext cx="516145" cy="498648"/>
            <a:chOff x="3729467" y="2889422"/>
            <a:chExt cx="419153" cy="404977"/>
          </a:xfrm>
        </p:grpSpPr>
        <p:sp>
          <p:nvSpPr>
            <p:cNvPr id="1018" name="Google Shape;1018;p6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6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63"/>
          <p:cNvGrpSpPr/>
          <p:nvPr/>
        </p:nvGrpSpPr>
        <p:grpSpPr>
          <a:xfrm>
            <a:off x="7107677" y="2474362"/>
            <a:ext cx="166473" cy="141497"/>
            <a:chOff x="4660325" y="1866850"/>
            <a:chExt cx="68350" cy="58100"/>
          </a:xfrm>
        </p:grpSpPr>
        <p:sp>
          <p:nvSpPr>
            <p:cNvPr id="1030" name="Google Shape;1030;p6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63"/>
          <p:cNvGrpSpPr/>
          <p:nvPr/>
        </p:nvGrpSpPr>
        <p:grpSpPr>
          <a:xfrm>
            <a:off x="7417022" y="2500086"/>
            <a:ext cx="162515" cy="90049"/>
            <a:chOff x="4791775" y="1877500"/>
            <a:chExt cx="66725" cy="36975"/>
          </a:xfrm>
        </p:grpSpPr>
        <p:sp>
          <p:nvSpPr>
            <p:cNvPr id="1033" name="Google Shape;1033;p6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63"/>
          <p:cNvGrpSpPr/>
          <p:nvPr/>
        </p:nvGrpSpPr>
        <p:grpSpPr>
          <a:xfrm>
            <a:off x="7738734" y="2500086"/>
            <a:ext cx="144979" cy="90049"/>
            <a:chOff x="4923925" y="1877500"/>
            <a:chExt cx="59525" cy="36975"/>
          </a:xfrm>
        </p:grpSpPr>
        <p:sp>
          <p:nvSpPr>
            <p:cNvPr id="1036" name="Google Shape;1036;p6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63"/>
          <p:cNvGrpSpPr/>
          <p:nvPr/>
        </p:nvGrpSpPr>
        <p:grpSpPr>
          <a:xfrm>
            <a:off x="8033226" y="2482277"/>
            <a:ext cx="141447" cy="125667"/>
            <a:chOff x="5058450" y="1870100"/>
            <a:chExt cx="58075" cy="51600"/>
          </a:xfrm>
        </p:grpSpPr>
        <p:sp>
          <p:nvSpPr>
            <p:cNvPr id="1039" name="Google Shape;1039;p6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63"/>
          <p:cNvGrpSpPr/>
          <p:nvPr/>
        </p:nvGrpSpPr>
        <p:grpSpPr>
          <a:xfrm>
            <a:off x="7447741" y="2904685"/>
            <a:ext cx="101077" cy="107645"/>
            <a:chOff x="4811425" y="2065025"/>
            <a:chExt cx="41500" cy="44200"/>
          </a:xfrm>
        </p:grpSpPr>
        <p:sp>
          <p:nvSpPr>
            <p:cNvPr id="1042" name="Google Shape;1042;p6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63"/>
          <p:cNvGrpSpPr/>
          <p:nvPr/>
        </p:nvGrpSpPr>
        <p:grpSpPr>
          <a:xfrm>
            <a:off x="7740178" y="2904898"/>
            <a:ext cx="120867" cy="107218"/>
            <a:chOff x="4929875" y="2065025"/>
            <a:chExt cx="49625" cy="44025"/>
          </a:xfrm>
        </p:grpSpPr>
        <p:sp>
          <p:nvSpPr>
            <p:cNvPr id="1045" name="Google Shape;1045;p6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63"/>
          <p:cNvGrpSpPr/>
          <p:nvPr/>
        </p:nvGrpSpPr>
        <p:grpSpPr>
          <a:xfrm>
            <a:off x="8068847" y="2907912"/>
            <a:ext cx="70206" cy="101191"/>
            <a:chOff x="5083925" y="2066350"/>
            <a:chExt cx="28825" cy="41550"/>
          </a:xfrm>
        </p:grpSpPr>
        <p:sp>
          <p:nvSpPr>
            <p:cNvPr id="1048" name="Google Shape;1048;p6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63"/>
          <p:cNvGrpSpPr/>
          <p:nvPr/>
        </p:nvGrpSpPr>
        <p:grpSpPr>
          <a:xfrm>
            <a:off x="7100401" y="2923559"/>
            <a:ext cx="181026" cy="69896"/>
            <a:chOff x="4659775" y="2072775"/>
            <a:chExt cx="74325" cy="28700"/>
          </a:xfrm>
        </p:grpSpPr>
        <p:sp>
          <p:nvSpPr>
            <p:cNvPr id="1051" name="Google Shape;1051;p6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63"/>
          <p:cNvGrpSpPr/>
          <p:nvPr/>
        </p:nvGrpSpPr>
        <p:grpSpPr>
          <a:xfrm>
            <a:off x="8020257" y="2714124"/>
            <a:ext cx="167387" cy="89197"/>
            <a:chOff x="4662475" y="1976500"/>
            <a:chExt cx="68725" cy="36625"/>
          </a:xfrm>
        </p:grpSpPr>
        <p:sp>
          <p:nvSpPr>
            <p:cNvPr id="1055" name="Google Shape;1055;p6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63"/>
          <p:cNvGrpSpPr/>
          <p:nvPr/>
        </p:nvGrpSpPr>
        <p:grpSpPr>
          <a:xfrm>
            <a:off x="7717162" y="2717564"/>
            <a:ext cx="166899" cy="82317"/>
            <a:chOff x="4920150" y="1977875"/>
            <a:chExt cx="68525" cy="33800"/>
          </a:xfrm>
        </p:grpSpPr>
        <p:sp>
          <p:nvSpPr>
            <p:cNvPr id="1059" name="Google Shape;1059;p6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63"/>
          <p:cNvGrpSpPr/>
          <p:nvPr/>
        </p:nvGrpSpPr>
        <p:grpSpPr>
          <a:xfrm>
            <a:off x="7128319" y="3121482"/>
            <a:ext cx="125190" cy="127858"/>
            <a:chOff x="4676550" y="2160575"/>
            <a:chExt cx="51400" cy="52500"/>
          </a:xfrm>
        </p:grpSpPr>
        <p:sp>
          <p:nvSpPr>
            <p:cNvPr id="1063" name="Google Shape;1063;p6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63"/>
          <p:cNvGrpSpPr/>
          <p:nvPr/>
        </p:nvGrpSpPr>
        <p:grpSpPr>
          <a:xfrm>
            <a:off x="7425577" y="3128514"/>
            <a:ext cx="145405" cy="113794"/>
            <a:chOff x="4768325" y="2163475"/>
            <a:chExt cx="59700" cy="46725"/>
          </a:xfrm>
        </p:grpSpPr>
        <p:sp>
          <p:nvSpPr>
            <p:cNvPr id="1067" name="Google Shape;1067;p6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6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 name="Google Shape;1075;p63"/>
          <p:cNvGrpSpPr/>
          <p:nvPr/>
        </p:nvGrpSpPr>
        <p:grpSpPr>
          <a:xfrm>
            <a:off x="7441895" y="3383608"/>
            <a:ext cx="112768" cy="106853"/>
            <a:chOff x="4768575" y="2253950"/>
            <a:chExt cx="46300" cy="43875"/>
          </a:xfrm>
        </p:grpSpPr>
        <p:sp>
          <p:nvSpPr>
            <p:cNvPr id="1076" name="Google Shape;1076;p6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63"/>
          <p:cNvGrpSpPr/>
          <p:nvPr/>
        </p:nvGrpSpPr>
        <p:grpSpPr>
          <a:xfrm>
            <a:off x="7741518" y="3872634"/>
            <a:ext cx="118187" cy="146246"/>
            <a:chOff x="4960900" y="2433225"/>
            <a:chExt cx="48525" cy="60050"/>
          </a:xfrm>
        </p:grpSpPr>
        <p:sp>
          <p:nvSpPr>
            <p:cNvPr id="1079" name="Google Shape;1079;p6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63"/>
          <p:cNvGrpSpPr/>
          <p:nvPr/>
        </p:nvGrpSpPr>
        <p:grpSpPr>
          <a:xfrm>
            <a:off x="7430083" y="4136695"/>
            <a:ext cx="136394" cy="143810"/>
            <a:chOff x="4854075" y="2527625"/>
            <a:chExt cx="56000" cy="59050"/>
          </a:xfrm>
        </p:grpSpPr>
        <p:sp>
          <p:nvSpPr>
            <p:cNvPr id="1082" name="Google Shape;1082;p6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6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 name="Google Shape;1087;p63"/>
          <p:cNvGrpSpPr/>
          <p:nvPr/>
        </p:nvGrpSpPr>
        <p:grpSpPr>
          <a:xfrm>
            <a:off x="8054294" y="3600439"/>
            <a:ext cx="99312" cy="160797"/>
            <a:chOff x="5059700" y="2334775"/>
            <a:chExt cx="40775" cy="66025"/>
          </a:xfrm>
        </p:grpSpPr>
        <p:sp>
          <p:nvSpPr>
            <p:cNvPr id="1088" name="Google Shape;1088;p6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3"/>
          <p:cNvGrpSpPr/>
          <p:nvPr/>
        </p:nvGrpSpPr>
        <p:grpSpPr>
          <a:xfrm>
            <a:off x="8011458" y="3865571"/>
            <a:ext cx="184984" cy="160371"/>
            <a:chOff x="5037700" y="2430325"/>
            <a:chExt cx="75950" cy="65850"/>
          </a:xfrm>
        </p:grpSpPr>
        <p:sp>
          <p:nvSpPr>
            <p:cNvPr id="1098" name="Google Shape;1098;p6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63"/>
          <p:cNvGrpSpPr/>
          <p:nvPr/>
        </p:nvGrpSpPr>
        <p:grpSpPr>
          <a:xfrm>
            <a:off x="7430964" y="3632023"/>
            <a:ext cx="173014" cy="97629"/>
            <a:chOff x="4756975" y="2341800"/>
            <a:chExt cx="91975" cy="51925"/>
          </a:xfrm>
        </p:grpSpPr>
        <p:sp>
          <p:nvSpPr>
            <p:cNvPr id="1101" name="Google Shape;1101;p6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63"/>
          <p:cNvGrpSpPr/>
          <p:nvPr/>
        </p:nvGrpSpPr>
        <p:grpSpPr>
          <a:xfrm>
            <a:off x="7697901" y="4120720"/>
            <a:ext cx="212497" cy="175761"/>
            <a:chOff x="4943575" y="2516350"/>
            <a:chExt cx="98675" cy="81700"/>
          </a:xfrm>
        </p:grpSpPr>
        <p:sp>
          <p:nvSpPr>
            <p:cNvPr id="1122" name="Google Shape;1122;p6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3"/>
          <p:cNvGrpSpPr/>
          <p:nvPr/>
        </p:nvGrpSpPr>
        <p:grpSpPr>
          <a:xfrm>
            <a:off x="1955962" y="3346963"/>
            <a:ext cx="965351" cy="134611"/>
            <a:chOff x="4411970" y="2962952"/>
            <a:chExt cx="706544" cy="104212"/>
          </a:xfrm>
        </p:grpSpPr>
        <p:sp>
          <p:nvSpPr>
            <p:cNvPr id="1201" name="Google Shape;1201;p6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63"/>
          <p:cNvGrpSpPr/>
          <p:nvPr/>
        </p:nvGrpSpPr>
        <p:grpSpPr>
          <a:xfrm>
            <a:off x="1955962" y="2935877"/>
            <a:ext cx="960158" cy="289172"/>
            <a:chOff x="4411970" y="2726085"/>
            <a:chExt cx="643107" cy="193659"/>
          </a:xfrm>
        </p:grpSpPr>
        <p:sp>
          <p:nvSpPr>
            <p:cNvPr id="1206" name="Google Shape;1206;p6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63"/>
          <p:cNvGrpSpPr/>
          <p:nvPr/>
        </p:nvGrpSpPr>
        <p:grpSpPr>
          <a:xfrm>
            <a:off x="958854" y="3201987"/>
            <a:ext cx="833173" cy="259209"/>
            <a:chOff x="4411970" y="4340222"/>
            <a:chExt cx="779467" cy="242683"/>
          </a:xfrm>
        </p:grpSpPr>
        <p:sp>
          <p:nvSpPr>
            <p:cNvPr id="1210" name="Google Shape;1210;p6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63"/>
          <p:cNvGrpSpPr/>
          <p:nvPr/>
        </p:nvGrpSpPr>
        <p:grpSpPr>
          <a:xfrm>
            <a:off x="1955962" y="2597733"/>
            <a:ext cx="965160" cy="216230"/>
            <a:chOff x="4411970" y="2468674"/>
            <a:chExt cx="747317" cy="167425"/>
          </a:xfrm>
        </p:grpSpPr>
        <p:sp>
          <p:nvSpPr>
            <p:cNvPr id="1214" name="Google Shape;1214;p6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63"/>
          <p:cNvGrpSpPr/>
          <p:nvPr/>
        </p:nvGrpSpPr>
        <p:grpSpPr>
          <a:xfrm>
            <a:off x="954709" y="2502450"/>
            <a:ext cx="810451" cy="319148"/>
            <a:chOff x="4411970" y="3686602"/>
            <a:chExt cx="797845" cy="314215"/>
          </a:xfrm>
        </p:grpSpPr>
        <p:sp>
          <p:nvSpPr>
            <p:cNvPr id="1217" name="Google Shape;1217;p6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6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 name="Google Shape;1223;p63"/>
          <p:cNvGrpSpPr/>
          <p:nvPr/>
        </p:nvGrpSpPr>
        <p:grpSpPr>
          <a:xfrm>
            <a:off x="954806" y="2256974"/>
            <a:ext cx="1970333" cy="208784"/>
            <a:chOff x="6336019" y="3733725"/>
            <a:chExt cx="2566206" cy="351310"/>
          </a:xfrm>
        </p:grpSpPr>
        <p:sp>
          <p:nvSpPr>
            <p:cNvPr id="1224" name="Google Shape;1224;p6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63"/>
          <p:cNvGrpSpPr/>
          <p:nvPr/>
        </p:nvGrpSpPr>
        <p:grpSpPr>
          <a:xfrm>
            <a:off x="1955962" y="3864529"/>
            <a:ext cx="946551" cy="153200"/>
            <a:chOff x="4404545" y="3301592"/>
            <a:chExt cx="782403" cy="129272"/>
          </a:xfrm>
        </p:grpSpPr>
        <p:sp>
          <p:nvSpPr>
            <p:cNvPr id="1229" name="Google Shape;1229;p6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63"/>
          <p:cNvGrpSpPr/>
          <p:nvPr/>
        </p:nvGrpSpPr>
        <p:grpSpPr>
          <a:xfrm>
            <a:off x="1955962" y="3603488"/>
            <a:ext cx="962257" cy="139127"/>
            <a:chOff x="4411970" y="3131459"/>
            <a:chExt cx="710520" cy="117397"/>
          </a:xfrm>
        </p:grpSpPr>
        <p:sp>
          <p:nvSpPr>
            <p:cNvPr id="1232" name="Google Shape;1232;p6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34" name="Google Shape;1234;p6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63"/>
          <p:cNvGrpSpPr/>
          <p:nvPr/>
        </p:nvGrpSpPr>
        <p:grpSpPr>
          <a:xfrm>
            <a:off x="956107" y="3538282"/>
            <a:ext cx="823838" cy="458988"/>
            <a:chOff x="4411970" y="1801825"/>
            <a:chExt cx="734586" cy="409262"/>
          </a:xfrm>
        </p:grpSpPr>
        <p:sp>
          <p:nvSpPr>
            <p:cNvPr id="1236" name="Google Shape;1236;p6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63"/>
          <p:cNvGrpSpPr/>
          <p:nvPr/>
        </p:nvGrpSpPr>
        <p:grpSpPr>
          <a:xfrm>
            <a:off x="956107" y="4086708"/>
            <a:ext cx="856348" cy="212039"/>
            <a:chOff x="4411970" y="2233974"/>
            <a:chExt cx="763574" cy="189068"/>
          </a:xfrm>
        </p:grpSpPr>
        <p:sp>
          <p:nvSpPr>
            <p:cNvPr id="1239" name="Google Shape;1239;p6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63"/>
          <p:cNvGrpSpPr/>
          <p:nvPr/>
        </p:nvGrpSpPr>
        <p:grpSpPr>
          <a:xfrm>
            <a:off x="3066303" y="2262044"/>
            <a:ext cx="511602" cy="511602"/>
            <a:chOff x="5681300" y="2527788"/>
            <a:chExt cx="805800" cy="805800"/>
          </a:xfrm>
        </p:grpSpPr>
        <p:sp>
          <p:nvSpPr>
            <p:cNvPr id="1242" name="Google Shape;1242;p6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63"/>
          <p:cNvGrpSpPr/>
          <p:nvPr/>
        </p:nvGrpSpPr>
        <p:grpSpPr>
          <a:xfrm>
            <a:off x="3063497" y="3028627"/>
            <a:ext cx="513021" cy="512935"/>
            <a:chOff x="4049800" y="640400"/>
            <a:chExt cx="858900" cy="858900"/>
          </a:xfrm>
        </p:grpSpPr>
        <p:sp>
          <p:nvSpPr>
            <p:cNvPr id="1245" name="Google Shape;1245;p6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63"/>
          <p:cNvGrpSpPr/>
          <p:nvPr/>
        </p:nvGrpSpPr>
        <p:grpSpPr>
          <a:xfrm>
            <a:off x="2980696" y="3680519"/>
            <a:ext cx="686489" cy="686585"/>
            <a:chOff x="5080188" y="927900"/>
            <a:chExt cx="961200" cy="961200"/>
          </a:xfrm>
        </p:grpSpPr>
        <p:sp>
          <p:nvSpPr>
            <p:cNvPr id="1248" name="Google Shape;1248;p6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63"/>
          <p:cNvGrpSpPr/>
          <p:nvPr/>
        </p:nvGrpSpPr>
        <p:grpSpPr>
          <a:xfrm>
            <a:off x="3763848" y="3773248"/>
            <a:ext cx="510373" cy="510937"/>
            <a:chOff x="7508249" y="1522825"/>
            <a:chExt cx="1326332" cy="1322987"/>
          </a:xfrm>
        </p:grpSpPr>
        <p:sp>
          <p:nvSpPr>
            <p:cNvPr id="1257" name="Google Shape;1257;p6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63"/>
          <p:cNvGrpSpPr/>
          <p:nvPr/>
        </p:nvGrpSpPr>
        <p:grpSpPr>
          <a:xfrm>
            <a:off x="4455441" y="3774653"/>
            <a:ext cx="492652" cy="503348"/>
            <a:chOff x="6039282" y="1042577"/>
            <a:chExt cx="734315" cy="731929"/>
          </a:xfrm>
        </p:grpSpPr>
        <p:sp>
          <p:nvSpPr>
            <p:cNvPr id="1268" name="Google Shape;1268;p6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3"/>
          <p:cNvGrpSpPr/>
          <p:nvPr/>
        </p:nvGrpSpPr>
        <p:grpSpPr>
          <a:xfrm>
            <a:off x="5095855" y="2270694"/>
            <a:ext cx="483304" cy="504902"/>
            <a:chOff x="1825800" y="1651625"/>
            <a:chExt cx="568125" cy="591775"/>
          </a:xfrm>
        </p:grpSpPr>
        <p:sp>
          <p:nvSpPr>
            <p:cNvPr id="1290" name="Google Shape;1290;p6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6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301" name="Google Shape;1301;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45" name="Google Shape;345;p37"/>
          <p:cNvSpPr txBox="1"/>
          <p:nvPr>
            <p:ph idx="2" type="title"/>
          </p:nvPr>
        </p:nvSpPr>
        <p:spPr>
          <a:xfrm>
            <a:off x="37592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46" name="Google Shape;346;p37"/>
          <p:cNvSpPr txBox="1"/>
          <p:nvPr>
            <p:ph idx="3" type="title"/>
          </p:nvPr>
        </p:nvSpPr>
        <p:spPr>
          <a:xfrm>
            <a:off x="46900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47" name="Google Shape;347;p37"/>
          <p:cNvSpPr txBox="1"/>
          <p:nvPr>
            <p:ph idx="4" type="title"/>
          </p:nvPr>
        </p:nvSpPr>
        <p:spPr>
          <a:xfrm>
            <a:off x="37591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48" name="Google Shape;348;p37"/>
          <p:cNvSpPr txBox="1"/>
          <p:nvPr>
            <p:ph idx="5" type="title"/>
          </p:nvPr>
        </p:nvSpPr>
        <p:spPr>
          <a:xfrm>
            <a:off x="46899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49" name="Google Shape;349;p37"/>
          <p:cNvSpPr txBox="1"/>
          <p:nvPr>
            <p:ph idx="6" type="title"/>
          </p:nvPr>
        </p:nvSpPr>
        <p:spPr>
          <a:xfrm>
            <a:off x="3759207" y="3864413"/>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50" name="Google Shape;350;p37"/>
          <p:cNvSpPr txBox="1"/>
          <p:nvPr>
            <p:ph idx="7" type="title"/>
          </p:nvPr>
        </p:nvSpPr>
        <p:spPr>
          <a:xfrm>
            <a:off x="4690007" y="3864413"/>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51" name="Google Shape;351;p37"/>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OBJECTIVES</a:t>
            </a:r>
            <a:endParaRPr/>
          </a:p>
        </p:txBody>
      </p:sp>
      <p:sp>
        <p:nvSpPr>
          <p:cNvPr id="352" name="Google Shape;352;p37"/>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RESOURCES</a:t>
            </a:r>
            <a:endParaRPr/>
          </a:p>
        </p:txBody>
      </p:sp>
      <p:sp>
        <p:nvSpPr>
          <p:cNvPr id="353" name="Google Shape;353;p37"/>
          <p:cNvSpPr txBox="1"/>
          <p:nvPr>
            <p:ph idx="9" type="subTitle"/>
          </p:nvPr>
        </p:nvSpPr>
        <p:spPr>
          <a:xfrm>
            <a:off x="1280600" y="3864423"/>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BUDGET</a:t>
            </a:r>
            <a:endParaRPr/>
          </a:p>
        </p:txBody>
      </p:sp>
      <p:sp>
        <p:nvSpPr>
          <p:cNvPr id="354" name="Google Shape;354;p37"/>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355" name="Google Shape;355;p37"/>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 PLAN</a:t>
            </a:r>
            <a:endParaRPr/>
          </a:p>
        </p:txBody>
      </p:sp>
      <p:sp>
        <p:nvSpPr>
          <p:cNvPr id="356" name="Google Shape;356;p37"/>
          <p:cNvSpPr txBox="1"/>
          <p:nvPr>
            <p:ph idx="15" type="subTitle"/>
          </p:nvPr>
        </p:nvSpPr>
        <p:spPr>
          <a:xfrm>
            <a:off x="5575300" y="3864413"/>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357" name="Google Shape;357;p37"/>
          <p:cNvPicPr preferRelativeResize="0"/>
          <p:nvPr/>
        </p:nvPicPr>
        <p:blipFill>
          <a:blip r:embed="rId3">
            <a:alphaModFix/>
          </a:blip>
          <a:stretch>
            <a:fillRect/>
          </a:stretch>
        </p:blipFill>
        <p:spPr>
          <a:xfrm>
            <a:off x="76200" y="3712050"/>
            <a:ext cx="1768000" cy="1350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grpSp>
        <p:nvGrpSpPr>
          <p:cNvPr id="1306" name="Google Shape;1306;p64"/>
          <p:cNvGrpSpPr/>
          <p:nvPr/>
        </p:nvGrpSpPr>
        <p:grpSpPr>
          <a:xfrm>
            <a:off x="722059" y="955168"/>
            <a:ext cx="2492868" cy="1379876"/>
            <a:chOff x="2654821" y="2311071"/>
            <a:chExt cx="2279715" cy="1262120"/>
          </a:xfrm>
        </p:grpSpPr>
        <p:grpSp>
          <p:nvGrpSpPr>
            <p:cNvPr id="1307" name="Google Shape;1307;p64"/>
            <p:cNvGrpSpPr/>
            <p:nvPr/>
          </p:nvGrpSpPr>
          <p:grpSpPr>
            <a:xfrm>
              <a:off x="4034269" y="2840745"/>
              <a:ext cx="40212" cy="36437"/>
              <a:chOff x="4293400" y="2574725"/>
              <a:chExt cx="84425" cy="80100"/>
            </a:xfrm>
          </p:grpSpPr>
          <p:sp>
            <p:nvSpPr>
              <p:cNvPr id="1308" name="Google Shape;1308;p6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09" name="Google Shape;1309;p6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64"/>
            <p:cNvGrpSpPr/>
            <p:nvPr/>
          </p:nvGrpSpPr>
          <p:grpSpPr>
            <a:xfrm>
              <a:off x="3894606" y="2334874"/>
              <a:ext cx="913198" cy="518984"/>
              <a:chOff x="4000175" y="1462675"/>
              <a:chExt cx="1917275" cy="1140875"/>
            </a:xfrm>
          </p:grpSpPr>
          <p:sp>
            <p:nvSpPr>
              <p:cNvPr id="1311" name="Google Shape;1311;p6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12" name="Google Shape;1312;p64"/>
              <p:cNvGrpSpPr/>
              <p:nvPr/>
            </p:nvGrpSpPr>
            <p:grpSpPr>
              <a:xfrm>
                <a:off x="4000175" y="1462675"/>
                <a:ext cx="1917275" cy="1140875"/>
                <a:chOff x="4000175" y="1462675"/>
                <a:chExt cx="1917275" cy="1140875"/>
              </a:xfrm>
            </p:grpSpPr>
            <p:sp>
              <p:nvSpPr>
                <p:cNvPr id="1313" name="Google Shape;1313;p6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14" name="Google Shape;1314;p6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18" name="Google Shape;1318;p6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9" name="Google Shape;1319;p64"/>
            <p:cNvGrpSpPr/>
            <p:nvPr/>
          </p:nvGrpSpPr>
          <p:grpSpPr>
            <a:xfrm>
              <a:off x="3875768" y="2846704"/>
              <a:ext cx="44796" cy="47366"/>
              <a:chOff x="3960625" y="2587825"/>
              <a:chExt cx="94050" cy="104125"/>
            </a:xfrm>
          </p:grpSpPr>
          <p:sp>
            <p:nvSpPr>
              <p:cNvPr id="1320" name="Google Shape;1320;p6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21" name="Google Shape;1321;p6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64"/>
            <p:cNvGrpSpPr/>
            <p:nvPr/>
          </p:nvGrpSpPr>
          <p:grpSpPr>
            <a:xfrm>
              <a:off x="3782759" y="2807162"/>
              <a:ext cx="82686" cy="85487"/>
              <a:chOff x="3765350" y="2500900"/>
              <a:chExt cx="173600" cy="187925"/>
            </a:xfrm>
          </p:grpSpPr>
          <p:sp>
            <p:nvSpPr>
              <p:cNvPr id="1323" name="Google Shape;1323;p6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24" name="Google Shape;1324;p6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4"/>
            <p:cNvGrpSpPr/>
            <p:nvPr/>
          </p:nvGrpSpPr>
          <p:grpSpPr>
            <a:xfrm>
              <a:off x="3775674" y="2798496"/>
              <a:ext cx="40545" cy="23564"/>
              <a:chOff x="3750475" y="2481850"/>
              <a:chExt cx="85125" cy="51800"/>
            </a:xfrm>
          </p:grpSpPr>
          <p:sp>
            <p:nvSpPr>
              <p:cNvPr id="1330" name="Google Shape;1330;p6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32" name="Google Shape;1332;p64"/>
            <p:cNvGrpSpPr/>
            <p:nvPr/>
          </p:nvGrpSpPr>
          <p:grpSpPr>
            <a:xfrm>
              <a:off x="3716946" y="2776024"/>
              <a:ext cx="81971" cy="76912"/>
              <a:chOff x="3627175" y="2432450"/>
              <a:chExt cx="172100" cy="169075"/>
            </a:xfrm>
          </p:grpSpPr>
          <p:sp>
            <p:nvSpPr>
              <p:cNvPr id="1333" name="Google Shape;1333;p6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35" name="Google Shape;1335;p6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36" name="Google Shape;1336;p64"/>
            <p:cNvGrpSpPr/>
            <p:nvPr/>
          </p:nvGrpSpPr>
          <p:grpSpPr>
            <a:xfrm>
              <a:off x="3685682" y="2845624"/>
              <a:ext cx="29311" cy="45055"/>
              <a:chOff x="3561536" y="2585450"/>
              <a:chExt cx="61539" cy="99045"/>
            </a:xfrm>
          </p:grpSpPr>
          <p:sp>
            <p:nvSpPr>
              <p:cNvPr id="1337" name="Google Shape;1337;p6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39" name="Google Shape;1339;p64"/>
            <p:cNvGrpSpPr/>
            <p:nvPr/>
          </p:nvGrpSpPr>
          <p:grpSpPr>
            <a:xfrm>
              <a:off x="3849905" y="2572252"/>
              <a:ext cx="74339" cy="119559"/>
              <a:chOff x="3906325" y="1984500"/>
              <a:chExt cx="156075" cy="262825"/>
            </a:xfrm>
          </p:grpSpPr>
          <p:sp>
            <p:nvSpPr>
              <p:cNvPr id="1340" name="Google Shape;1340;p6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41" name="Google Shape;1341;p6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64"/>
            <p:cNvGrpSpPr/>
            <p:nvPr/>
          </p:nvGrpSpPr>
          <p:grpSpPr>
            <a:xfrm>
              <a:off x="2654821" y="2414345"/>
              <a:ext cx="667570" cy="558731"/>
              <a:chOff x="1397225" y="1637375"/>
              <a:chExt cx="1401575" cy="1228250"/>
            </a:xfrm>
          </p:grpSpPr>
          <p:sp>
            <p:nvSpPr>
              <p:cNvPr id="1343" name="Google Shape;1343;p6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44" name="Google Shape;1344;p64"/>
              <p:cNvGrpSpPr/>
              <p:nvPr/>
            </p:nvGrpSpPr>
            <p:grpSpPr>
              <a:xfrm>
                <a:off x="1397225" y="1637375"/>
                <a:ext cx="1398775" cy="1228250"/>
                <a:chOff x="1397225" y="1637375"/>
                <a:chExt cx="1398775" cy="1228250"/>
              </a:xfrm>
            </p:grpSpPr>
            <p:sp>
              <p:nvSpPr>
                <p:cNvPr id="1345" name="Google Shape;1345;p6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7" name="Google Shape;1347;p64"/>
            <p:cNvGrpSpPr/>
            <p:nvPr/>
          </p:nvGrpSpPr>
          <p:grpSpPr>
            <a:xfrm>
              <a:off x="3230417" y="3103734"/>
              <a:ext cx="282982" cy="280332"/>
              <a:chOff x="2605700" y="3152850"/>
              <a:chExt cx="594125" cy="616250"/>
            </a:xfrm>
          </p:grpSpPr>
          <p:sp>
            <p:nvSpPr>
              <p:cNvPr id="1348" name="Google Shape;1348;p6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49" name="Google Shape;1349;p6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50" name="Google Shape;1350;p64"/>
            <p:cNvGrpSpPr/>
            <p:nvPr/>
          </p:nvGrpSpPr>
          <p:grpSpPr>
            <a:xfrm>
              <a:off x="3265985" y="3226989"/>
              <a:ext cx="87151" cy="346202"/>
              <a:chOff x="2680375" y="3423800"/>
              <a:chExt cx="182975" cy="761050"/>
            </a:xfrm>
          </p:grpSpPr>
          <p:sp>
            <p:nvSpPr>
              <p:cNvPr id="1351" name="Google Shape;1351;p6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52" name="Google Shape;1352;p6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64"/>
            <p:cNvGrpSpPr/>
            <p:nvPr/>
          </p:nvGrpSpPr>
          <p:grpSpPr>
            <a:xfrm>
              <a:off x="3855466" y="3289811"/>
              <a:ext cx="112514" cy="94210"/>
              <a:chOff x="3918000" y="3561900"/>
              <a:chExt cx="236225" cy="207100"/>
            </a:xfrm>
          </p:grpSpPr>
          <p:sp>
            <p:nvSpPr>
              <p:cNvPr id="1354" name="Google Shape;1354;p6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55" name="Google Shape;1355;p6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6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59" name="Google Shape;1359;p64"/>
            <p:cNvGrpSpPr/>
            <p:nvPr/>
          </p:nvGrpSpPr>
          <p:grpSpPr>
            <a:xfrm>
              <a:off x="2905224" y="2311071"/>
              <a:ext cx="596721" cy="528992"/>
              <a:chOff x="1922950" y="1410350"/>
              <a:chExt cx="1252825" cy="1162875"/>
            </a:xfrm>
          </p:grpSpPr>
          <p:sp>
            <p:nvSpPr>
              <p:cNvPr id="1360" name="Google Shape;1360;p6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76" name="Google Shape;1376;p6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96" name="Google Shape;1396;p6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97" name="Google Shape;1397;p6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64"/>
            <p:cNvGrpSpPr/>
            <p:nvPr/>
          </p:nvGrpSpPr>
          <p:grpSpPr>
            <a:xfrm>
              <a:off x="3280929" y="3294542"/>
              <a:ext cx="109894" cy="272224"/>
              <a:chOff x="2711750" y="3572300"/>
              <a:chExt cx="230725" cy="598425"/>
            </a:xfrm>
          </p:grpSpPr>
          <p:sp>
            <p:nvSpPr>
              <p:cNvPr id="1399" name="Google Shape;1399;p6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6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64"/>
            <p:cNvGrpSpPr/>
            <p:nvPr/>
          </p:nvGrpSpPr>
          <p:grpSpPr>
            <a:xfrm>
              <a:off x="3790439" y="2408636"/>
              <a:ext cx="73017" cy="75684"/>
              <a:chOff x="3781475" y="1624825"/>
              <a:chExt cx="153300" cy="166375"/>
            </a:xfrm>
          </p:grpSpPr>
          <p:sp>
            <p:nvSpPr>
              <p:cNvPr id="1403" name="Google Shape;1403;p6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6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64"/>
            <p:cNvGrpSpPr/>
            <p:nvPr/>
          </p:nvGrpSpPr>
          <p:grpSpPr>
            <a:xfrm>
              <a:off x="4403342" y="3107749"/>
              <a:ext cx="316680" cy="101374"/>
              <a:chOff x="5068275" y="3161675"/>
              <a:chExt cx="664875" cy="222850"/>
            </a:xfrm>
          </p:grpSpPr>
          <p:sp>
            <p:nvSpPr>
              <p:cNvPr id="1415" name="Google Shape;1415;p6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6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64"/>
            <p:cNvGrpSpPr/>
            <p:nvPr/>
          </p:nvGrpSpPr>
          <p:grpSpPr>
            <a:xfrm>
              <a:off x="3697513" y="2707266"/>
              <a:ext cx="59549" cy="79733"/>
              <a:chOff x="3586375" y="2281300"/>
              <a:chExt cx="125025" cy="175275"/>
            </a:xfrm>
          </p:grpSpPr>
          <p:sp>
            <p:nvSpPr>
              <p:cNvPr id="1449" name="Google Shape;1449;p6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6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64"/>
            <p:cNvGrpSpPr/>
            <p:nvPr/>
          </p:nvGrpSpPr>
          <p:grpSpPr>
            <a:xfrm>
              <a:off x="4513224" y="3221724"/>
              <a:ext cx="274563" cy="280321"/>
              <a:chOff x="5298975" y="3412225"/>
              <a:chExt cx="576450" cy="616225"/>
            </a:xfrm>
          </p:grpSpPr>
          <p:sp>
            <p:nvSpPr>
              <p:cNvPr id="1453" name="Google Shape;1453;p6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54" name="Google Shape;1454;p6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64"/>
            <p:cNvGrpSpPr/>
            <p:nvPr/>
          </p:nvGrpSpPr>
          <p:grpSpPr>
            <a:xfrm>
              <a:off x="4824403" y="3421846"/>
              <a:ext cx="110132" cy="130647"/>
              <a:chOff x="5952300" y="3852150"/>
              <a:chExt cx="231225" cy="287200"/>
            </a:xfrm>
          </p:grpSpPr>
          <p:sp>
            <p:nvSpPr>
              <p:cNvPr id="1456" name="Google Shape;1456;p6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6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64"/>
            <p:cNvGrpSpPr/>
            <p:nvPr/>
          </p:nvGrpSpPr>
          <p:grpSpPr>
            <a:xfrm>
              <a:off x="4295710" y="3079670"/>
              <a:ext cx="14968" cy="27135"/>
              <a:chOff x="4842300" y="3099950"/>
              <a:chExt cx="31425" cy="59650"/>
            </a:xfrm>
          </p:grpSpPr>
          <p:sp>
            <p:nvSpPr>
              <p:cNvPr id="1467" name="Google Shape;1467;p6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6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64"/>
            <p:cNvGrpSpPr/>
            <p:nvPr/>
          </p:nvGrpSpPr>
          <p:grpSpPr>
            <a:xfrm>
              <a:off x="3831056" y="2816010"/>
              <a:ext cx="37378" cy="27612"/>
              <a:chOff x="3866750" y="2520350"/>
              <a:chExt cx="78475" cy="60700"/>
            </a:xfrm>
          </p:grpSpPr>
          <p:sp>
            <p:nvSpPr>
              <p:cNvPr id="1480" name="Google Shape;1480;p6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6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01" name="Google Shape;1501;p6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13" name="Google Shape;1513;p6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p64"/>
            <p:cNvGrpSpPr/>
            <p:nvPr/>
          </p:nvGrpSpPr>
          <p:grpSpPr>
            <a:xfrm>
              <a:off x="3632736" y="3051591"/>
              <a:ext cx="63288" cy="45217"/>
              <a:chOff x="3450375" y="3038225"/>
              <a:chExt cx="132875" cy="99400"/>
            </a:xfrm>
          </p:grpSpPr>
          <p:sp>
            <p:nvSpPr>
              <p:cNvPr id="1527" name="Google Shape;1527;p6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6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8" name="Google Shape;1538;p6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48" name="Google Shape;1548;p6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54" name="Google Shape;1554;p6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64"/>
          <p:cNvGrpSpPr/>
          <p:nvPr/>
        </p:nvGrpSpPr>
        <p:grpSpPr>
          <a:xfrm>
            <a:off x="719116" y="2850945"/>
            <a:ext cx="2622876" cy="1333540"/>
            <a:chOff x="238125" y="1038125"/>
            <a:chExt cx="7146800" cy="3633625"/>
          </a:xfrm>
        </p:grpSpPr>
        <p:sp>
          <p:nvSpPr>
            <p:cNvPr id="1565" name="Google Shape;1565;p6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64"/>
          <p:cNvGrpSpPr/>
          <p:nvPr/>
        </p:nvGrpSpPr>
        <p:grpSpPr>
          <a:xfrm>
            <a:off x="5834044" y="993055"/>
            <a:ext cx="2590840" cy="1380235"/>
            <a:chOff x="233350" y="949250"/>
            <a:chExt cx="7137300" cy="3802300"/>
          </a:xfrm>
        </p:grpSpPr>
        <p:sp>
          <p:nvSpPr>
            <p:cNvPr id="3138" name="Google Shape;3138;p6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64"/>
          <p:cNvGrpSpPr/>
          <p:nvPr/>
        </p:nvGrpSpPr>
        <p:grpSpPr>
          <a:xfrm>
            <a:off x="7648473" y="3037828"/>
            <a:ext cx="104231" cy="320340"/>
            <a:chOff x="7564426" y="3224343"/>
            <a:chExt cx="119985" cy="368801"/>
          </a:xfrm>
        </p:grpSpPr>
        <p:sp>
          <p:nvSpPr>
            <p:cNvPr id="3190" name="Google Shape;3190;p6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64"/>
          <p:cNvGrpSpPr/>
          <p:nvPr/>
        </p:nvGrpSpPr>
        <p:grpSpPr>
          <a:xfrm>
            <a:off x="7347962" y="3031929"/>
            <a:ext cx="189489" cy="332132"/>
            <a:chOff x="8370831" y="3202002"/>
            <a:chExt cx="218129" cy="382376"/>
          </a:xfrm>
        </p:grpSpPr>
        <p:sp>
          <p:nvSpPr>
            <p:cNvPr id="3193" name="Google Shape;3193;p6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64"/>
          <p:cNvGrpSpPr/>
          <p:nvPr/>
        </p:nvGrpSpPr>
        <p:grpSpPr>
          <a:xfrm>
            <a:off x="8071351" y="3443061"/>
            <a:ext cx="309429" cy="267000"/>
            <a:chOff x="6742064" y="3750480"/>
            <a:chExt cx="399315" cy="344560"/>
          </a:xfrm>
        </p:grpSpPr>
        <p:sp>
          <p:nvSpPr>
            <p:cNvPr id="3196" name="Google Shape;3196;p6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64"/>
          <p:cNvGrpSpPr/>
          <p:nvPr/>
        </p:nvGrpSpPr>
        <p:grpSpPr>
          <a:xfrm>
            <a:off x="7610370" y="3794109"/>
            <a:ext cx="180437" cy="281608"/>
            <a:chOff x="7248525" y="3739696"/>
            <a:chExt cx="230531" cy="359790"/>
          </a:xfrm>
        </p:grpSpPr>
        <p:sp>
          <p:nvSpPr>
            <p:cNvPr id="3199" name="Google Shape;3199;p6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64"/>
          <p:cNvGrpSpPr/>
          <p:nvPr/>
        </p:nvGrpSpPr>
        <p:grpSpPr>
          <a:xfrm>
            <a:off x="7856289" y="3437333"/>
            <a:ext cx="162896" cy="278710"/>
            <a:chOff x="7601242" y="3729267"/>
            <a:chExt cx="222566" cy="380803"/>
          </a:xfrm>
        </p:grpSpPr>
        <p:sp>
          <p:nvSpPr>
            <p:cNvPr id="3202" name="Google Shape;3202;p6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4" name="Google Shape;3204;p6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5" name="Google Shape;3205;p64"/>
          <p:cNvGrpSpPr/>
          <p:nvPr/>
        </p:nvGrpSpPr>
        <p:grpSpPr>
          <a:xfrm>
            <a:off x="7345935" y="3438473"/>
            <a:ext cx="193543" cy="275990"/>
            <a:chOff x="8304647" y="3738687"/>
            <a:chExt cx="225076" cy="320956"/>
          </a:xfrm>
        </p:grpSpPr>
        <p:sp>
          <p:nvSpPr>
            <p:cNvPr id="3206" name="Google Shape;3206;p6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64"/>
          <p:cNvGrpSpPr/>
          <p:nvPr/>
        </p:nvGrpSpPr>
        <p:grpSpPr>
          <a:xfrm>
            <a:off x="7618427" y="3438473"/>
            <a:ext cx="178492" cy="275990"/>
            <a:chOff x="8615101" y="3738687"/>
            <a:chExt cx="207573" cy="320956"/>
          </a:xfrm>
        </p:grpSpPr>
        <p:sp>
          <p:nvSpPr>
            <p:cNvPr id="3210" name="Google Shape;3210;p6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3" name="Google Shape;3213;p6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64"/>
          <p:cNvGrpSpPr/>
          <p:nvPr/>
        </p:nvGrpSpPr>
        <p:grpSpPr>
          <a:xfrm>
            <a:off x="6013132" y="3559961"/>
            <a:ext cx="557671" cy="511283"/>
            <a:chOff x="6015419" y="3716859"/>
            <a:chExt cx="557671" cy="511283"/>
          </a:xfrm>
        </p:grpSpPr>
        <p:sp>
          <p:nvSpPr>
            <p:cNvPr id="3215" name="Google Shape;3215;p6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6" name="Google Shape;3216;p64"/>
            <p:cNvGrpSpPr/>
            <p:nvPr/>
          </p:nvGrpSpPr>
          <p:grpSpPr>
            <a:xfrm>
              <a:off x="6036094" y="3716980"/>
              <a:ext cx="529860" cy="510468"/>
              <a:chOff x="6036094" y="3716980"/>
              <a:chExt cx="529860" cy="510468"/>
            </a:xfrm>
          </p:grpSpPr>
          <p:sp>
            <p:nvSpPr>
              <p:cNvPr id="3217" name="Google Shape;3217;p6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7" name="Google Shape;3227;p64"/>
          <p:cNvGrpSpPr/>
          <p:nvPr/>
        </p:nvGrpSpPr>
        <p:grpSpPr>
          <a:xfrm>
            <a:off x="6642017" y="2916730"/>
            <a:ext cx="576302" cy="511871"/>
            <a:chOff x="6644304" y="3073628"/>
            <a:chExt cx="576302" cy="511871"/>
          </a:xfrm>
        </p:grpSpPr>
        <p:sp>
          <p:nvSpPr>
            <p:cNvPr id="3228" name="Google Shape;3228;p6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9" name="Google Shape;3229;p64"/>
            <p:cNvGrpSpPr/>
            <p:nvPr/>
          </p:nvGrpSpPr>
          <p:grpSpPr>
            <a:xfrm>
              <a:off x="6712169" y="3085440"/>
              <a:ext cx="481622" cy="494913"/>
              <a:chOff x="6712169" y="3085440"/>
              <a:chExt cx="481622" cy="494913"/>
            </a:xfrm>
          </p:grpSpPr>
          <p:sp>
            <p:nvSpPr>
              <p:cNvPr id="3230" name="Google Shape;3230;p6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5" name="Google Shape;3235;p6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8" name="Google Shape;3238;p6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9" name="Google Shape;3239;p64"/>
          <p:cNvGrpSpPr/>
          <p:nvPr/>
        </p:nvGrpSpPr>
        <p:grpSpPr>
          <a:xfrm>
            <a:off x="6649868" y="3559725"/>
            <a:ext cx="560631" cy="511352"/>
            <a:chOff x="6652154" y="3716623"/>
            <a:chExt cx="560631" cy="511352"/>
          </a:xfrm>
        </p:grpSpPr>
        <p:sp>
          <p:nvSpPr>
            <p:cNvPr id="3240" name="Google Shape;3240;p6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1" name="Google Shape;3241;p64"/>
            <p:cNvGrpSpPr/>
            <p:nvPr/>
          </p:nvGrpSpPr>
          <p:grpSpPr>
            <a:xfrm>
              <a:off x="6669657" y="3716715"/>
              <a:ext cx="466779" cy="464290"/>
              <a:chOff x="6669657" y="3716715"/>
              <a:chExt cx="466779" cy="464290"/>
            </a:xfrm>
          </p:grpSpPr>
          <p:sp>
            <p:nvSpPr>
              <p:cNvPr id="3242" name="Google Shape;3242;p6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5" name="Google Shape;3255;p64"/>
          <p:cNvGrpSpPr/>
          <p:nvPr/>
        </p:nvGrpSpPr>
        <p:grpSpPr>
          <a:xfrm>
            <a:off x="7843959" y="3841134"/>
            <a:ext cx="187557" cy="187557"/>
            <a:chOff x="8565775" y="671075"/>
            <a:chExt cx="441000" cy="441000"/>
          </a:xfrm>
        </p:grpSpPr>
        <p:sp>
          <p:nvSpPr>
            <p:cNvPr id="3256" name="Google Shape;3256;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8" name="Google Shape;3258;p6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0" name="Google Shape;3260;p64"/>
          <p:cNvGrpSpPr/>
          <p:nvPr/>
        </p:nvGrpSpPr>
        <p:grpSpPr>
          <a:xfrm>
            <a:off x="5997814" y="2919352"/>
            <a:ext cx="587871" cy="512373"/>
            <a:chOff x="6000100" y="3076250"/>
            <a:chExt cx="587871" cy="512373"/>
          </a:xfrm>
        </p:grpSpPr>
        <p:sp>
          <p:nvSpPr>
            <p:cNvPr id="3261" name="Google Shape;3261;p6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2" name="Google Shape;3262;p64"/>
            <p:cNvGrpSpPr/>
            <p:nvPr/>
          </p:nvGrpSpPr>
          <p:grpSpPr>
            <a:xfrm>
              <a:off x="6031360" y="3076713"/>
              <a:ext cx="539107" cy="480965"/>
              <a:chOff x="6031360" y="3076713"/>
              <a:chExt cx="539107" cy="480965"/>
            </a:xfrm>
          </p:grpSpPr>
          <p:sp>
            <p:nvSpPr>
              <p:cNvPr id="3263" name="Google Shape;3263;p6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0" name="Google Shape;3270;p64"/>
          <p:cNvGrpSpPr/>
          <p:nvPr/>
        </p:nvGrpSpPr>
        <p:grpSpPr>
          <a:xfrm>
            <a:off x="3369305" y="938716"/>
            <a:ext cx="2310381" cy="1488888"/>
            <a:chOff x="229225" y="549050"/>
            <a:chExt cx="7161750" cy="4615275"/>
          </a:xfrm>
        </p:grpSpPr>
        <p:sp>
          <p:nvSpPr>
            <p:cNvPr id="3271" name="Google Shape;3271;p6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64"/>
          <p:cNvGrpSpPr/>
          <p:nvPr/>
        </p:nvGrpSpPr>
        <p:grpSpPr>
          <a:xfrm>
            <a:off x="3514723" y="2830563"/>
            <a:ext cx="2310282" cy="1374222"/>
            <a:chOff x="238125" y="732525"/>
            <a:chExt cx="7130500" cy="4241425"/>
          </a:xfrm>
        </p:grpSpPr>
        <p:sp>
          <p:nvSpPr>
            <p:cNvPr id="3389" name="Google Shape;3389;p6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6" name="Shape 3506"/>
        <p:cNvGrpSpPr/>
        <p:nvPr/>
      </p:nvGrpSpPr>
      <p:grpSpPr>
        <a:xfrm>
          <a:off x="0" y="0"/>
          <a:ext cx="0" cy="0"/>
          <a:chOff x="0" y="0"/>
          <a:chExt cx="0" cy="0"/>
        </a:xfrm>
      </p:grpSpPr>
      <p:grpSp>
        <p:nvGrpSpPr>
          <p:cNvPr id="3507" name="Google Shape;3507;p65"/>
          <p:cNvGrpSpPr/>
          <p:nvPr/>
        </p:nvGrpSpPr>
        <p:grpSpPr>
          <a:xfrm>
            <a:off x="725414" y="969763"/>
            <a:ext cx="2507799" cy="206239"/>
            <a:chOff x="106648" y="895722"/>
            <a:chExt cx="4481413" cy="374300"/>
          </a:xfrm>
        </p:grpSpPr>
        <p:grpSp>
          <p:nvGrpSpPr>
            <p:cNvPr id="3508" name="Google Shape;3508;p65"/>
            <p:cNvGrpSpPr/>
            <p:nvPr/>
          </p:nvGrpSpPr>
          <p:grpSpPr>
            <a:xfrm>
              <a:off x="2233276" y="895722"/>
              <a:ext cx="1082667" cy="223591"/>
              <a:chOff x="4808316" y="2800065"/>
              <a:chExt cx="1999386" cy="412910"/>
            </a:xfrm>
          </p:grpSpPr>
          <p:sp>
            <p:nvSpPr>
              <p:cNvPr id="3509" name="Google Shape;3509;p6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0" name="Google Shape;3510;p65"/>
              <p:cNvGrpSpPr/>
              <p:nvPr/>
            </p:nvGrpSpPr>
            <p:grpSpPr>
              <a:xfrm>
                <a:off x="4808316" y="2800065"/>
                <a:ext cx="92400" cy="411825"/>
                <a:chOff x="845575" y="2563700"/>
                <a:chExt cx="92400" cy="411825"/>
              </a:xfrm>
            </p:grpSpPr>
            <p:cxnSp>
              <p:nvCxnSpPr>
                <p:cNvPr id="3511" name="Google Shape;3511;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12" name="Google Shape;3512;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3" name="Google Shape;3513;p65"/>
            <p:cNvGrpSpPr/>
            <p:nvPr/>
          </p:nvGrpSpPr>
          <p:grpSpPr>
            <a:xfrm>
              <a:off x="106648" y="895722"/>
              <a:ext cx="1088401" cy="223591"/>
              <a:chOff x="881025" y="2800065"/>
              <a:chExt cx="2009975" cy="412910"/>
            </a:xfrm>
          </p:grpSpPr>
          <p:sp>
            <p:nvSpPr>
              <p:cNvPr id="3514" name="Google Shape;3514;p6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5" name="Google Shape;3515;p65"/>
              <p:cNvGrpSpPr/>
              <p:nvPr/>
            </p:nvGrpSpPr>
            <p:grpSpPr>
              <a:xfrm>
                <a:off x="881025" y="2800065"/>
                <a:ext cx="92400" cy="411825"/>
                <a:chOff x="845575" y="2563700"/>
                <a:chExt cx="92400" cy="411825"/>
              </a:xfrm>
            </p:grpSpPr>
            <p:cxnSp>
              <p:nvCxnSpPr>
                <p:cNvPr id="3516" name="Google Shape;3516;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17" name="Google Shape;3517;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8" name="Google Shape;3518;p65"/>
            <p:cNvGrpSpPr/>
            <p:nvPr/>
          </p:nvGrpSpPr>
          <p:grpSpPr>
            <a:xfrm>
              <a:off x="1172346" y="1047018"/>
              <a:ext cx="1083151" cy="223003"/>
              <a:chOff x="2849073" y="3079467"/>
              <a:chExt cx="2000279" cy="411825"/>
            </a:xfrm>
          </p:grpSpPr>
          <p:sp>
            <p:nvSpPr>
              <p:cNvPr id="3519" name="Google Shape;3519;p6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0" name="Google Shape;3520;p65"/>
              <p:cNvGrpSpPr/>
              <p:nvPr/>
            </p:nvGrpSpPr>
            <p:grpSpPr>
              <a:xfrm rot="10800000">
                <a:off x="2849073" y="3079467"/>
                <a:ext cx="92400" cy="411825"/>
                <a:chOff x="2070100" y="2563700"/>
                <a:chExt cx="92400" cy="411825"/>
              </a:xfrm>
            </p:grpSpPr>
            <p:cxnSp>
              <p:nvCxnSpPr>
                <p:cNvPr id="3521" name="Google Shape;3521;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22" name="Google Shape;3522;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3" name="Google Shape;3523;p65"/>
            <p:cNvGrpSpPr/>
            <p:nvPr/>
          </p:nvGrpSpPr>
          <p:grpSpPr>
            <a:xfrm>
              <a:off x="3290132" y="1047018"/>
              <a:ext cx="1297929" cy="223003"/>
              <a:chOff x="6760035" y="3079467"/>
              <a:chExt cx="2396914" cy="411825"/>
            </a:xfrm>
          </p:grpSpPr>
          <p:sp>
            <p:nvSpPr>
              <p:cNvPr id="3524" name="Google Shape;3524;p6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5" name="Google Shape;3525;p65"/>
              <p:cNvGrpSpPr/>
              <p:nvPr/>
            </p:nvGrpSpPr>
            <p:grpSpPr>
              <a:xfrm rot="10800000">
                <a:off x="6760035" y="3079467"/>
                <a:ext cx="92400" cy="411825"/>
                <a:chOff x="2070100" y="2563700"/>
                <a:chExt cx="92400" cy="411825"/>
              </a:xfrm>
            </p:grpSpPr>
            <p:cxnSp>
              <p:nvCxnSpPr>
                <p:cNvPr id="3526" name="Google Shape;3526;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27" name="Google Shape;3527;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28" name="Google Shape;3528;p65"/>
          <p:cNvGrpSpPr/>
          <p:nvPr/>
        </p:nvGrpSpPr>
        <p:grpSpPr>
          <a:xfrm>
            <a:off x="2143176" y="3369134"/>
            <a:ext cx="1086701" cy="799429"/>
            <a:chOff x="2183288" y="3555572"/>
            <a:chExt cx="1136241" cy="835873"/>
          </a:xfrm>
        </p:grpSpPr>
        <p:sp>
          <p:nvSpPr>
            <p:cNvPr id="3529" name="Google Shape;3529;p6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0" name="Google Shape;3530;p65"/>
            <p:cNvGrpSpPr/>
            <p:nvPr/>
          </p:nvGrpSpPr>
          <p:grpSpPr>
            <a:xfrm>
              <a:off x="2205895" y="3637269"/>
              <a:ext cx="1089848" cy="724993"/>
              <a:chOff x="2205895" y="3637269"/>
              <a:chExt cx="1089848" cy="724993"/>
            </a:xfrm>
          </p:grpSpPr>
          <p:sp>
            <p:nvSpPr>
              <p:cNvPr id="3531" name="Google Shape;3531;p6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7" name="Google Shape;3537;p6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8" name="Google Shape;3538;p6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39" name="Google Shape;3539;p65"/>
            <p:cNvGrpSpPr/>
            <p:nvPr/>
          </p:nvGrpSpPr>
          <p:grpSpPr>
            <a:xfrm>
              <a:off x="3173850" y="3779426"/>
              <a:ext cx="145679" cy="70048"/>
              <a:chOff x="3173850" y="3779426"/>
              <a:chExt cx="145679" cy="70048"/>
            </a:xfrm>
          </p:grpSpPr>
          <p:cxnSp>
            <p:nvCxnSpPr>
              <p:cNvPr id="3540" name="Google Shape;3540;p6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541" name="Google Shape;3541;p6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65"/>
            <p:cNvGrpSpPr/>
            <p:nvPr/>
          </p:nvGrpSpPr>
          <p:grpSpPr>
            <a:xfrm>
              <a:off x="2183288" y="4139483"/>
              <a:ext cx="145133" cy="70048"/>
              <a:chOff x="2183288" y="4139483"/>
              <a:chExt cx="145133" cy="70048"/>
            </a:xfrm>
          </p:grpSpPr>
          <p:cxnSp>
            <p:nvCxnSpPr>
              <p:cNvPr id="3543" name="Google Shape;3543;p6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544" name="Google Shape;3544;p6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5" name="Google Shape;3545;p6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6" name="Google Shape;3546;p6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47" name="Google Shape;3547;p65"/>
            <p:cNvGrpSpPr/>
            <p:nvPr/>
          </p:nvGrpSpPr>
          <p:grpSpPr>
            <a:xfrm>
              <a:off x="2943836" y="4268886"/>
              <a:ext cx="60717" cy="122559"/>
              <a:chOff x="2943836" y="4268886"/>
              <a:chExt cx="60717" cy="122559"/>
            </a:xfrm>
          </p:grpSpPr>
          <p:sp>
            <p:nvSpPr>
              <p:cNvPr id="3548" name="Google Shape;3548;p6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9" name="Google Shape;3549;p6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550" name="Google Shape;3550;p65"/>
          <p:cNvGrpSpPr/>
          <p:nvPr/>
        </p:nvGrpSpPr>
        <p:grpSpPr>
          <a:xfrm>
            <a:off x="3406121" y="1290134"/>
            <a:ext cx="1675870" cy="758251"/>
            <a:chOff x="3530532" y="1496185"/>
            <a:chExt cx="1562000" cy="706730"/>
          </a:xfrm>
        </p:grpSpPr>
        <p:cxnSp>
          <p:nvCxnSpPr>
            <p:cNvPr id="3551" name="Google Shape;3551;p6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552" name="Google Shape;3552;p65"/>
            <p:cNvGrpSpPr/>
            <p:nvPr/>
          </p:nvGrpSpPr>
          <p:grpSpPr>
            <a:xfrm>
              <a:off x="3530532" y="1496185"/>
              <a:ext cx="323430" cy="463587"/>
              <a:chOff x="3530532" y="1496185"/>
              <a:chExt cx="323430" cy="463587"/>
            </a:xfrm>
          </p:grpSpPr>
          <p:grpSp>
            <p:nvGrpSpPr>
              <p:cNvPr id="3553" name="Google Shape;3553;p65"/>
              <p:cNvGrpSpPr/>
              <p:nvPr/>
            </p:nvGrpSpPr>
            <p:grpSpPr>
              <a:xfrm>
                <a:off x="3567462" y="1496185"/>
                <a:ext cx="286500" cy="361376"/>
                <a:chOff x="3567462" y="1496185"/>
                <a:chExt cx="286500" cy="361376"/>
              </a:xfrm>
            </p:grpSpPr>
            <p:cxnSp>
              <p:nvCxnSpPr>
                <p:cNvPr id="3554" name="Google Shape;3554;p6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55" name="Google Shape;3555;p6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6" name="Google Shape;3556;p6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65"/>
            <p:cNvGrpSpPr/>
            <p:nvPr/>
          </p:nvGrpSpPr>
          <p:grpSpPr>
            <a:xfrm>
              <a:off x="3891569" y="1779209"/>
              <a:ext cx="323945" cy="423706"/>
              <a:chOff x="3891569" y="1779209"/>
              <a:chExt cx="323945" cy="423706"/>
            </a:xfrm>
          </p:grpSpPr>
          <p:grpSp>
            <p:nvGrpSpPr>
              <p:cNvPr id="3558" name="Google Shape;3558;p65"/>
              <p:cNvGrpSpPr/>
              <p:nvPr/>
            </p:nvGrpSpPr>
            <p:grpSpPr>
              <a:xfrm>
                <a:off x="3929014" y="1881638"/>
                <a:ext cx="286500" cy="321278"/>
                <a:chOff x="3929014" y="1881638"/>
                <a:chExt cx="286500" cy="321278"/>
              </a:xfrm>
            </p:grpSpPr>
            <p:cxnSp>
              <p:nvCxnSpPr>
                <p:cNvPr id="3559" name="Google Shape;3559;p6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560" name="Google Shape;3560;p6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1" name="Google Shape;3561;p6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65"/>
            <p:cNvGrpSpPr/>
            <p:nvPr/>
          </p:nvGrpSpPr>
          <p:grpSpPr>
            <a:xfrm>
              <a:off x="4252606" y="1496185"/>
              <a:ext cx="324721" cy="463587"/>
              <a:chOff x="4252606" y="1496185"/>
              <a:chExt cx="324721" cy="463587"/>
            </a:xfrm>
          </p:grpSpPr>
          <p:grpSp>
            <p:nvGrpSpPr>
              <p:cNvPr id="3563" name="Google Shape;3563;p65"/>
              <p:cNvGrpSpPr/>
              <p:nvPr/>
            </p:nvGrpSpPr>
            <p:grpSpPr>
              <a:xfrm>
                <a:off x="4290828" y="1496185"/>
                <a:ext cx="286500" cy="361376"/>
                <a:chOff x="4290828" y="1496185"/>
                <a:chExt cx="286500" cy="361376"/>
              </a:xfrm>
            </p:grpSpPr>
            <p:cxnSp>
              <p:nvCxnSpPr>
                <p:cNvPr id="3564" name="Google Shape;3564;p6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65" name="Google Shape;3565;p6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6" name="Google Shape;3566;p6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65"/>
            <p:cNvGrpSpPr/>
            <p:nvPr/>
          </p:nvGrpSpPr>
          <p:grpSpPr>
            <a:xfrm>
              <a:off x="4613643" y="1763716"/>
              <a:ext cx="325308" cy="439200"/>
              <a:chOff x="4613643" y="1763716"/>
              <a:chExt cx="325308" cy="439200"/>
            </a:xfrm>
          </p:grpSpPr>
          <p:grpSp>
            <p:nvGrpSpPr>
              <p:cNvPr id="3568" name="Google Shape;3568;p65"/>
              <p:cNvGrpSpPr/>
              <p:nvPr/>
            </p:nvGrpSpPr>
            <p:grpSpPr>
              <a:xfrm>
                <a:off x="4652451" y="1879538"/>
                <a:ext cx="286500" cy="323378"/>
                <a:chOff x="4652451" y="1879538"/>
                <a:chExt cx="286500" cy="323378"/>
              </a:xfrm>
            </p:grpSpPr>
            <p:cxnSp>
              <p:nvCxnSpPr>
                <p:cNvPr id="3569" name="Google Shape;3569;p6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570" name="Google Shape;3570;p6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1" name="Google Shape;3571;p6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2" name="Google Shape;3572;p65"/>
          <p:cNvGrpSpPr/>
          <p:nvPr/>
        </p:nvGrpSpPr>
        <p:grpSpPr>
          <a:xfrm>
            <a:off x="3417981" y="2143759"/>
            <a:ext cx="1652173" cy="391517"/>
            <a:chOff x="3512551" y="2358270"/>
            <a:chExt cx="1597383" cy="378533"/>
          </a:xfrm>
        </p:grpSpPr>
        <p:cxnSp>
          <p:nvCxnSpPr>
            <p:cNvPr id="3573" name="Google Shape;3573;p65"/>
            <p:cNvCxnSpPr>
              <a:stCxn id="3574" idx="6"/>
              <a:endCxn id="357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576" name="Google Shape;3576;p65"/>
            <p:cNvGrpSpPr/>
            <p:nvPr/>
          </p:nvGrpSpPr>
          <p:grpSpPr>
            <a:xfrm>
              <a:off x="3512551" y="2358270"/>
              <a:ext cx="225647" cy="307714"/>
              <a:chOff x="2182679" y="2004714"/>
              <a:chExt cx="792300" cy="1080458"/>
            </a:xfrm>
          </p:grpSpPr>
          <p:cxnSp>
            <p:nvCxnSpPr>
              <p:cNvPr id="3577" name="Google Shape;3577;p65"/>
              <p:cNvCxnSpPr>
                <a:stCxn id="357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74" name="Google Shape;3574;p6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65"/>
            <p:cNvGrpSpPr/>
            <p:nvPr/>
          </p:nvGrpSpPr>
          <p:grpSpPr>
            <a:xfrm>
              <a:off x="3969644" y="2440153"/>
              <a:ext cx="225853" cy="296651"/>
              <a:chOff x="3775710" y="1729289"/>
              <a:chExt cx="136500" cy="179289"/>
            </a:xfrm>
          </p:grpSpPr>
          <p:cxnSp>
            <p:nvCxnSpPr>
              <p:cNvPr id="3580" name="Google Shape;3580;p6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581" name="Google Shape;3581;p6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65"/>
            <p:cNvGrpSpPr/>
            <p:nvPr/>
          </p:nvGrpSpPr>
          <p:grpSpPr>
            <a:xfrm>
              <a:off x="4427051" y="2358270"/>
              <a:ext cx="225647" cy="307714"/>
              <a:chOff x="5393704" y="2004714"/>
              <a:chExt cx="792300" cy="1080458"/>
            </a:xfrm>
          </p:grpSpPr>
          <p:cxnSp>
            <p:nvCxnSpPr>
              <p:cNvPr id="3584" name="Google Shape;3584;p65"/>
              <p:cNvCxnSpPr>
                <a:stCxn id="358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86" name="Google Shape;3586;p6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65"/>
            <p:cNvGrpSpPr/>
            <p:nvPr/>
          </p:nvGrpSpPr>
          <p:grpSpPr>
            <a:xfrm>
              <a:off x="4884287" y="2440252"/>
              <a:ext cx="225647" cy="296532"/>
              <a:chOff x="6999166" y="2292572"/>
              <a:chExt cx="792300" cy="1041192"/>
            </a:xfrm>
          </p:grpSpPr>
          <p:cxnSp>
            <p:nvCxnSpPr>
              <p:cNvPr id="3588" name="Google Shape;3588;p6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575" name="Google Shape;3575;p6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0" name="Google Shape;3590;p65"/>
          <p:cNvGrpSpPr/>
          <p:nvPr/>
        </p:nvGrpSpPr>
        <p:grpSpPr>
          <a:xfrm>
            <a:off x="6838789" y="979959"/>
            <a:ext cx="1581844" cy="732818"/>
            <a:chOff x="634175" y="2986275"/>
            <a:chExt cx="3147949" cy="1458344"/>
          </a:xfrm>
        </p:grpSpPr>
        <p:cxnSp>
          <p:nvCxnSpPr>
            <p:cNvPr id="3591" name="Google Shape;3591;p65"/>
            <p:cNvCxnSpPr>
              <a:stCxn id="3592" idx="4"/>
              <a:endCxn id="359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594" name="Google Shape;3594;p65"/>
            <p:cNvCxnSpPr>
              <a:stCxn id="3593" idx="0"/>
              <a:endCxn id="359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96" name="Google Shape;3596;p65"/>
            <p:cNvCxnSpPr>
              <a:stCxn id="3595" idx="4"/>
              <a:endCxn id="359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98" name="Google Shape;3598;p65"/>
            <p:cNvCxnSpPr>
              <a:stCxn id="3597" idx="0"/>
              <a:endCxn id="359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599" name="Google Shape;3599;p6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5" name="Google Shape;3595;p6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2" name="Google Shape;3592;p6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7" name="Google Shape;3597;p6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3" name="Google Shape;3593;p6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00" name="Google Shape;3600;p65"/>
          <p:cNvGrpSpPr/>
          <p:nvPr/>
        </p:nvGrpSpPr>
        <p:grpSpPr>
          <a:xfrm>
            <a:off x="3406504" y="2674269"/>
            <a:ext cx="1675128" cy="313674"/>
            <a:chOff x="998425" y="1182125"/>
            <a:chExt cx="1065400" cy="199500"/>
          </a:xfrm>
        </p:grpSpPr>
        <p:sp>
          <p:nvSpPr>
            <p:cNvPr id="3601" name="Google Shape;3601;p6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65"/>
          <p:cNvGrpSpPr/>
          <p:nvPr/>
        </p:nvGrpSpPr>
        <p:grpSpPr>
          <a:xfrm>
            <a:off x="3406503" y="3630235"/>
            <a:ext cx="1675129" cy="525345"/>
            <a:chOff x="5194708" y="3484366"/>
            <a:chExt cx="3148148" cy="987304"/>
          </a:xfrm>
        </p:grpSpPr>
        <p:grpSp>
          <p:nvGrpSpPr>
            <p:cNvPr id="3607" name="Google Shape;3607;p65"/>
            <p:cNvGrpSpPr/>
            <p:nvPr/>
          </p:nvGrpSpPr>
          <p:grpSpPr>
            <a:xfrm>
              <a:off x="7531521" y="3484366"/>
              <a:ext cx="811335" cy="987304"/>
              <a:chOff x="3379425" y="1617275"/>
              <a:chExt cx="1090650" cy="1327200"/>
            </a:xfrm>
          </p:grpSpPr>
          <p:sp>
            <p:nvSpPr>
              <p:cNvPr id="3608" name="Google Shape;3608;p6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65"/>
            <p:cNvGrpSpPr/>
            <p:nvPr/>
          </p:nvGrpSpPr>
          <p:grpSpPr>
            <a:xfrm>
              <a:off x="6752546" y="3484366"/>
              <a:ext cx="811428" cy="987304"/>
              <a:chOff x="2332275" y="1617275"/>
              <a:chExt cx="1090775" cy="1327200"/>
            </a:xfrm>
          </p:grpSpPr>
          <p:sp>
            <p:nvSpPr>
              <p:cNvPr id="3612" name="Google Shape;3612;p6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65"/>
            <p:cNvGrpSpPr/>
            <p:nvPr/>
          </p:nvGrpSpPr>
          <p:grpSpPr>
            <a:xfrm>
              <a:off x="5973664" y="3484366"/>
              <a:ext cx="811335" cy="987304"/>
              <a:chOff x="1285250" y="1617275"/>
              <a:chExt cx="1090650" cy="1327200"/>
            </a:xfrm>
          </p:grpSpPr>
          <p:sp>
            <p:nvSpPr>
              <p:cNvPr id="3616" name="Google Shape;3616;p6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65"/>
            <p:cNvGrpSpPr/>
            <p:nvPr/>
          </p:nvGrpSpPr>
          <p:grpSpPr>
            <a:xfrm>
              <a:off x="5194708" y="3484366"/>
              <a:ext cx="811409" cy="987304"/>
              <a:chOff x="238125" y="1617275"/>
              <a:chExt cx="1090750" cy="1327200"/>
            </a:xfrm>
          </p:grpSpPr>
          <p:sp>
            <p:nvSpPr>
              <p:cNvPr id="3620" name="Google Shape;3620;p6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3" name="Google Shape;3623;p65"/>
          <p:cNvGrpSpPr/>
          <p:nvPr/>
        </p:nvGrpSpPr>
        <p:grpSpPr>
          <a:xfrm>
            <a:off x="6840188" y="2276124"/>
            <a:ext cx="1579046" cy="522230"/>
            <a:chOff x="6853641" y="2534077"/>
            <a:chExt cx="1515545" cy="501229"/>
          </a:xfrm>
        </p:grpSpPr>
        <p:grpSp>
          <p:nvGrpSpPr>
            <p:cNvPr id="3624" name="Google Shape;3624;p65"/>
            <p:cNvGrpSpPr/>
            <p:nvPr/>
          </p:nvGrpSpPr>
          <p:grpSpPr>
            <a:xfrm>
              <a:off x="6853641" y="2618923"/>
              <a:ext cx="1515545" cy="324556"/>
              <a:chOff x="6853641" y="2618923"/>
              <a:chExt cx="1515545" cy="324556"/>
            </a:xfrm>
          </p:grpSpPr>
          <p:sp>
            <p:nvSpPr>
              <p:cNvPr id="3625" name="Google Shape;3625;p6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6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65"/>
          <p:cNvGrpSpPr/>
          <p:nvPr/>
        </p:nvGrpSpPr>
        <p:grpSpPr>
          <a:xfrm>
            <a:off x="3435080" y="3151165"/>
            <a:ext cx="1617976" cy="346616"/>
            <a:chOff x="1808063" y="4294338"/>
            <a:chExt cx="3370782" cy="721817"/>
          </a:xfrm>
        </p:grpSpPr>
        <p:sp>
          <p:nvSpPr>
            <p:cNvPr id="3636" name="Google Shape;3636;p6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65"/>
          <p:cNvGrpSpPr/>
          <p:nvPr/>
        </p:nvGrpSpPr>
        <p:grpSpPr>
          <a:xfrm>
            <a:off x="5261076" y="3817915"/>
            <a:ext cx="1417067" cy="350605"/>
            <a:chOff x="4234950" y="2101012"/>
            <a:chExt cx="4219974" cy="1044090"/>
          </a:xfrm>
        </p:grpSpPr>
        <p:sp>
          <p:nvSpPr>
            <p:cNvPr id="3647" name="Google Shape;3647;p6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65"/>
          <p:cNvGrpSpPr/>
          <p:nvPr/>
        </p:nvGrpSpPr>
        <p:grpSpPr>
          <a:xfrm>
            <a:off x="6836548" y="1808672"/>
            <a:ext cx="1586327" cy="371557"/>
            <a:chOff x="1247650" y="2075423"/>
            <a:chExt cx="6648477" cy="1557238"/>
          </a:xfrm>
        </p:grpSpPr>
        <p:sp>
          <p:nvSpPr>
            <p:cNvPr id="3664" name="Google Shape;3664;p6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65"/>
          <p:cNvGrpSpPr/>
          <p:nvPr/>
        </p:nvGrpSpPr>
        <p:grpSpPr>
          <a:xfrm>
            <a:off x="5267818" y="961862"/>
            <a:ext cx="1415601" cy="1648533"/>
            <a:chOff x="1839112" y="2209163"/>
            <a:chExt cx="1918159" cy="2233784"/>
          </a:xfrm>
        </p:grpSpPr>
        <p:sp>
          <p:nvSpPr>
            <p:cNvPr id="3671" name="Google Shape;3671;p6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4" name="Google Shape;3674;p65"/>
            <p:cNvCxnSpPr>
              <a:stCxn id="3671" idx="6"/>
              <a:endCxn id="367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75" name="Google Shape;3675;p65"/>
            <p:cNvCxnSpPr>
              <a:stCxn id="3672" idx="4"/>
              <a:endCxn id="367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677" name="Google Shape;3677;p65"/>
            <p:cNvCxnSpPr>
              <a:stCxn id="3676" idx="6"/>
              <a:endCxn id="367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78" name="Google Shape;3678;p65"/>
            <p:cNvCxnSpPr>
              <a:stCxn id="3673" idx="4"/>
              <a:endCxn id="367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676" name="Google Shape;3676;p6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1" name="Google Shape;3681;p65"/>
            <p:cNvCxnSpPr>
              <a:endCxn id="368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682" name="Google Shape;3682;p65"/>
          <p:cNvGrpSpPr/>
          <p:nvPr/>
        </p:nvGrpSpPr>
        <p:grpSpPr>
          <a:xfrm>
            <a:off x="3425084" y="979946"/>
            <a:ext cx="1637968" cy="154942"/>
            <a:chOff x="238125" y="2506075"/>
            <a:chExt cx="7115411" cy="673075"/>
          </a:xfrm>
        </p:grpSpPr>
        <p:sp>
          <p:nvSpPr>
            <p:cNvPr id="3683" name="Google Shape;3683;p6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65"/>
          <p:cNvGrpSpPr/>
          <p:nvPr/>
        </p:nvGrpSpPr>
        <p:grpSpPr>
          <a:xfrm>
            <a:off x="1965820" y="1294664"/>
            <a:ext cx="1262932" cy="785408"/>
            <a:chOff x="548861" y="389676"/>
            <a:chExt cx="3843371" cy="2390163"/>
          </a:xfrm>
        </p:grpSpPr>
        <p:cxnSp>
          <p:nvCxnSpPr>
            <p:cNvPr id="3689" name="Google Shape;3689;p6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90" name="Google Shape;3690;p6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91" name="Google Shape;3691;p6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92" name="Google Shape;3692;p6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93" name="Google Shape;3693;p6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94" name="Google Shape;3694;p6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5" name="Google Shape;3695;p6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96" name="Google Shape;3696;p6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65"/>
          <p:cNvGrpSpPr/>
          <p:nvPr/>
        </p:nvGrpSpPr>
        <p:grpSpPr>
          <a:xfrm>
            <a:off x="753952" y="2401541"/>
            <a:ext cx="1412054" cy="633562"/>
            <a:chOff x="1187400" y="2529299"/>
            <a:chExt cx="6769193" cy="2241903"/>
          </a:xfrm>
        </p:grpSpPr>
        <p:sp>
          <p:nvSpPr>
            <p:cNvPr id="3703" name="Google Shape;3703;p6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04" name="Google Shape;3704;p6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5" name="Google Shape;3705;p6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6" name="Google Shape;3706;p6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7" name="Google Shape;3707;p6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8" name="Google Shape;3708;p6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9" name="Google Shape;3709;p6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10" name="Google Shape;3710;p65"/>
            <p:cNvCxnSpPr>
              <a:stCxn id="3703" idx="2"/>
              <a:endCxn id="370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1" name="Google Shape;3711;p65"/>
            <p:cNvCxnSpPr>
              <a:stCxn id="3705" idx="0"/>
              <a:endCxn id="370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2" name="Google Shape;3712;p65"/>
            <p:cNvCxnSpPr>
              <a:stCxn id="3705" idx="2"/>
              <a:endCxn id="370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3" name="Google Shape;3713;p65"/>
            <p:cNvCxnSpPr>
              <a:stCxn id="3706" idx="0"/>
              <a:endCxn id="370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4" name="Google Shape;3714;p65"/>
            <p:cNvCxnSpPr>
              <a:stCxn id="3704" idx="2"/>
              <a:endCxn id="370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5" name="Google Shape;3715;p65"/>
            <p:cNvCxnSpPr>
              <a:stCxn id="3708" idx="0"/>
              <a:endCxn id="370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16" name="Google Shape;3716;p65"/>
          <p:cNvGrpSpPr/>
          <p:nvPr/>
        </p:nvGrpSpPr>
        <p:grpSpPr>
          <a:xfrm>
            <a:off x="6840198" y="2894250"/>
            <a:ext cx="1579035" cy="540873"/>
            <a:chOff x="6895650" y="3126697"/>
            <a:chExt cx="1436662" cy="492105"/>
          </a:xfrm>
        </p:grpSpPr>
        <p:sp>
          <p:nvSpPr>
            <p:cNvPr id="3717" name="Google Shape;3717;p6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2" name="Google Shape;3722;p65"/>
            <p:cNvGrpSpPr/>
            <p:nvPr/>
          </p:nvGrpSpPr>
          <p:grpSpPr>
            <a:xfrm>
              <a:off x="6995957" y="3335810"/>
              <a:ext cx="1230393" cy="71754"/>
              <a:chOff x="6995957" y="3287964"/>
              <a:chExt cx="1230393" cy="71754"/>
            </a:xfrm>
          </p:grpSpPr>
          <p:sp>
            <p:nvSpPr>
              <p:cNvPr id="3723" name="Google Shape;3723;p6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8" name="Google Shape;3728;p65"/>
          <p:cNvGrpSpPr/>
          <p:nvPr/>
        </p:nvGrpSpPr>
        <p:grpSpPr>
          <a:xfrm>
            <a:off x="6838780" y="3531013"/>
            <a:ext cx="1581862" cy="650625"/>
            <a:chOff x="6777990" y="3710194"/>
            <a:chExt cx="1646915" cy="677382"/>
          </a:xfrm>
        </p:grpSpPr>
        <p:grpSp>
          <p:nvGrpSpPr>
            <p:cNvPr id="3729" name="Google Shape;3729;p65"/>
            <p:cNvGrpSpPr/>
            <p:nvPr/>
          </p:nvGrpSpPr>
          <p:grpSpPr>
            <a:xfrm>
              <a:off x="6777990" y="3874492"/>
              <a:ext cx="411129" cy="513083"/>
              <a:chOff x="6777990" y="3874492"/>
              <a:chExt cx="411129" cy="513083"/>
            </a:xfrm>
          </p:grpSpPr>
          <p:cxnSp>
            <p:nvCxnSpPr>
              <p:cNvPr id="3730" name="Google Shape;3730;p6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31" name="Google Shape;3731;p6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65"/>
            <p:cNvGrpSpPr/>
            <p:nvPr/>
          </p:nvGrpSpPr>
          <p:grpSpPr>
            <a:xfrm>
              <a:off x="7188425" y="3710194"/>
              <a:ext cx="411123" cy="520535"/>
              <a:chOff x="7188425" y="3710194"/>
              <a:chExt cx="411123" cy="520535"/>
            </a:xfrm>
          </p:grpSpPr>
          <p:cxnSp>
            <p:nvCxnSpPr>
              <p:cNvPr id="3733" name="Google Shape;3733;p6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34" name="Google Shape;3734;p6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65"/>
            <p:cNvGrpSpPr/>
            <p:nvPr/>
          </p:nvGrpSpPr>
          <p:grpSpPr>
            <a:xfrm>
              <a:off x="7603341" y="3874492"/>
              <a:ext cx="411474" cy="513083"/>
              <a:chOff x="7603341" y="3874492"/>
              <a:chExt cx="411474" cy="513083"/>
            </a:xfrm>
          </p:grpSpPr>
          <p:cxnSp>
            <p:nvCxnSpPr>
              <p:cNvPr id="3736" name="Google Shape;3736;p6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37" name="Google Shape;3737;p6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65"/>
            <p:cNvGrpSpPr/>
            <p:nvPr/>
          </p:nvGrpSpPr>
          <p:grpSpPr>
            <a:xfrm>
              <a:off x="8013776" y="3722847"/>
              <a:ext cx="411129" cy="507881"/>
              <a:chOff x="8013776" y="3722847"/>
              <a:chExt cx="411129" cy="507881"/>
            </a:xfrm>
          </p:grpSpPr>
          <p:cxnSp>
            <p:nvCxnSpPr>
              <p:cNvPr id="3739" name="Google Shape;3739;p6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740" name="Google Shape;3740;p6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1" name="Google Shape;3741;p65"/>
          <p:cNvGrpSpPr/>
          <p:nvPr/>
        </p:nvGrpSpPr>
        <p:grpSpPr>
          <a:xfrm>
            <a:off x="5258295" y="2703853"/>
            <a:ext cx="1421889" cy="1020603"/>
            <a:chOff x="5190863" y="2824811"/>
            <a:chExt cx="1544860" cy="1108869"/>
          </a:xfrm>
        </p:grpSpPr>
        <p:grpSp>
          <p:nvGrpSpPr>
            <p:cNvPr id="3742" name="Google Shape;3742;p65"/>
            <p:cNvGrpSpPr/>
            <p:nvPr/>
          </p:nvGrpSpPr>
          <p:grpSpPr>
            <a:xfrm>
              <a:off x="5938695" y="3176919"/>
              <a:ext cx="685761" cy="404739"/>
              <a:chOff x="5938695" y="3176919"/>
              <a:chExt cx="685761" cy="404739"/>
            </a:xfrm>
          </p:grpSpPr>
          <p:grpSp>
            <p:nvGrpSpPr>
              <p:cNvPr id="3743" name="Google Shape;3743;p65"/>
              <p:cNvGrpSpPr/>
              <p:nvPr/>
            </p:nvGrpSpPr>
            <p:grpSpPr>
              <a:xfrm>
                <a:off x="5938695" y="3176919"/>
                <a:ext cx="685761" cy="404739"/>
                <a:chOff x="5938695" y="3176919"/>
                <a:chExt cx="685761" cy="404739"/>
              </a:xfrm>
            </p:grpSpPr>
            <p:sp>
              <p:nvSpPr>
                <p:cNvPr id="3744" name="Google Shape;3744;p6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6" name="Google Shape;3746;p6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65"/>
            <p:cNvGrpSpPr/>
            <p:nvPr/>
          </p:nvGrpSpPr>
          <p:grpSpPr>
            <a:xfrm>
              <a:off x="5305233" y="3176835"/>
              <a:ext cx="685971" cy="404655"/>
              <a:chOff x="5305233" y="3176835"/>
              <a:chExt cx="685971" cy="404655"/>
            </a:xfrm>
          </p:grpSpPr>
          <p:grpSp>
            <p:nvGrpSpPr>
              <p:cNvPr id="3748" name="Google Shape;3748;p65"/>
              <p:cNvGrpSpPr/>
              <p:nvPr/>
            </p:nvGrpSpPr>
            <p:grpSpPr>
              <a:xfrm>
                <a:off x="5305233" y="3176835"/>
                <a:ext cx="685971" cy="404655"/>
                <a:chOff x="5305233" y="3176835"/>
                <a:chExt cx="685971" cy="404655"/>
              </a:xfrm>
            </p:grpSpPr>
            <p:sp>
              <p:nvSpPr>
                <p:cNvPr id="3749" name="Google Shape;3749;p6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1" name="Google Shape;3751;p6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2" name="Google Shape;3752;p6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3" name="Google Shape;3753;p65"/>
            <p:cNvGrpSpPr/>
            <p:nvPr/>
          </p:nvGrpSpPr>
          <p:grpSpPr>
            <a:xfrm>
              <a:off x="5657361" y="2824811"/>
              <a:ext cx="1078361" cy="404655"/>
              <a:chOff x="5657361" y="2824811"/>
              <a:chExt cx="1078361" cy="404655"/>
            </a:xfrm>
          </p:grpSpPr>
          <p:grpSp>
            <p:nvGrpSpPr>
              <p:cNvPr id="3754" name="Google Shape;3754;p65"/>
              <p:cNvGrpSpPr/>
              <p:nvPr/>
            </p:nvGrpSpPr>
            <p:grpSpPr>
              <a:xfrm>
                <a:off x="5657361" y="2824811"/>
                <a:ext cx="1078361" cy="404655"/>
                <a:chOff x="5657361" y="2824811"/>
                <a:chExt cx="1078361" cy="404655"/>
              </a:xfrm>
            </p:grpSpPr>
            <p:grpSp>
              <p:nvGrpSpPr>
                <p:cNvPr id="3755" name="Google Shape;3755;p65"/>
                <p:cNvGrpSpPr/>
                <p:nvPr/>
              </p:nvGrpSpPr>
              <p:grpSpPr>
                <a:xfrm>
                  <a:off x="5938485" y="2824811"/>
                  <a:ext cx="797237" cy="404655"/>
                  <a:chOff x="5938485" y="2824811"/>
                  <a:chExt cx="797237" cy="404655"/>
                </a:xfrm>
              </p:grpSpPr>
              <p:sp>
                <p:nvSpPr>
                  <p:cNvPr id="3756" name="Google Shape;3756;p6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8" name="Google Shape;3758;p6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9" name="Google Shape;3759;p6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65"/>
            <p:cNvGrpSpPr/>
            <p:nvPr/>
          </p:nvGrpSpPr>
          <p:grpSpPr>
            <a:xfrm>
              <a:off x="5190863" y="3528942"/>
              <a:ext cx="1078026" cy="404739"/>
              <a:chOff x="5190863" y="3528942"/>
              <a:chExt cx="1078026" cy="404739"/>
            </a:xfrm>
          </p:grpSpPr>
          <p:sp>
            <p:nvSpPr>
              <p:cNvPr id="3761" name="Google Shape;3761;p6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65"/>
              <p:cNvGrpSpPr/>
              <p:nvPr/>
            </p:nvGrpSpPr>
            <p:grpSpPr>
              <a:xfrm>
                <a:off x="5190863" y="3528942"/>
                <a:ext cx="1078026" cy="404739"/>
                <a:chOff x="5190863" y="3528942"/>
                <a:chExt cx="1078026" cy="404739"/>
              </a:xfrm>
            </p:grpSpPr>
            <p:sp>
              <p:nvSpPr>
                <p:cNvPr id="3763" name="Google Shape;3763;p6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65" name="Google Shape;3765;p65"/>
          <p:cNvGrpSpPr/>
          <p:nvPr/>
        </p:nvGrpSpPr>
        <p:grpSpPr>
          <a:xfrm>
            <a:off x="724302" y="1268321"/>
            <a:ext cx="1086719" cy="879487"/>
            <a:chOff x="803162" y="1474292"/>
            <a:chExt cx="1086719" cy="879487"/>
          </a:xfrm>
        </p:grpSpPr>
        <p:grpSp>
          <p:nvGrpSpPr>
            <p:cNvPr id="3766" name="Google Shape;3766;p65"/>
            <p:cNvGrpSpPr/>
            <p:nvPr/>
          </p:nvGrpSpPr>
          <p:grpSpPr>
            <a:xfrm>
              <a:off x="803162" y="1625948"/>
              <a:ext cx="445856" cy="576579"/>
              <a:chOff x="803162" y="1625948"/>
              <a:chExt cx="445856" cy="576579"/>
            </a:xfrm>
          </p:grpSpPr>
          <p:sp>
            <p:nvSpPr>
              <p:cNvPr id="3767" name="Google Shape;3767;p6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8" name="Google Shape;3768;p65"/>
              <p:cNvGrpSpPr/>
              <p:nvPr/>
            </p:nvGrpSpPr>
            <p:grpSpPr>
              <a:xfrm>
                <a:off x="1056023" y="1625948"/>
                <a:ext cx="192995" cy="576579"/>
                <a:chOff x="1056023" y="1625948"/>
                <a:chExt cx="192995" cy="576579"/>
              </a:xfrm>
            </p:grpSpPr>
            <p:sp>
              <p:nvSpPr>
                <p:cNvPr id="3769" name="Google Shape;3769;p6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4" name="Google Shape;3774;p65"/>
            <p:cNvGrpSpPr/>
            <p:nvPr/>
          </p:nvGrpSpPr>
          <p:grpSpPr>
            <a:xfrm>
              <a:off x="1371406" y="1474292"/>
              <a:ext cx="518475" cy="879487"/>
              <a:chOff x="1398231" y="1474292"/>
              <a:chExt cx="518475" cy="879487"/>
            </a:xfrm>
          </p:grpSpPr>
          <p:grpSp>
            <p:nvGrpSpPr>
              <p:cNvPr id="3775" name="Google Shape;3775;p65"/>
              <p:cNvGrpSpPr/>
              <p:nvPr/>
            </p:nvGrpSpPr>
            <p:grpSpPr>
              <a:xfrm>
                <a:off x="1398231" y="1474292"/>
                <a:ext cx="518475" cy="341643"/>
                <a:chOff x="1398231" y="1474292"/>
                <a:chExt cx="518475" cy="341643"/>
              </a:xfrm>
            </p:grpSpPr>
            <p:sp>
              <p:nvSpPr>
                <p:cNvPr id="3776" name="Google Shape;3776;p6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7" name="Google Shape;3777;p65"/>
                <p:cNvGrpSpPr/>
                <p:nvPr/>
              </p:nvGrpSpPr>
              <p:grpSpPr>
                <a:xfrm>
                  <a:off x="1616453" y="1474292"/>
                  <a:ext cx="300253" cy="341643"/>
                  <a:chOff x="1616453" y="1475379"/>
                  <a:chExt cx="300253" cy="341643"/>
                </a:xfrm>
              </p:grpSpPr>
              <p:sp>
                <p:nvSpPr>
                  <p:cNvPr id="3778" name="Google Shape;3778;p6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5" name="Google Shape;3785;p65"/>
                  <p:cNvGrpSpPr/>
                  <p:nvPr/>
                </p:nvGrpSpPr>
                <p:grpSpPr>
                  <a:xfrm>
                    <a:off x="1839639" y="1475379"/>
                    <a:ext cx="77067" cy="341643"/>
                    <a:chOff x="1839639" y="1475379"/>
                    <a:chExt cx="77067" cy="341643"/>
                  </a:xfrm>
                </p:grpSpPr>
                <p:sp>
                  <p:nvSpPr>
                    <p:cNvPr id="3786" name="Google Shape;3786;p6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88" name="Google Shape;3788;p65"/>
              <p:cNvGrpSpPr/>
              <p:nvPr/>
            </p:nvGrpSpPr>
            <p:grpSpPr>
              <a:xfrm>
                <a:off x="1398451" y="2012951"/>
                <a:ext cx="518255" cy="340828"/>
                <a:chOff x="1398451" y="2012951"/>
                <a:chExt cx="518255" cy="340828"/>
              </a:xfrm>
            </p:grpSpPr>
            <p:sp>
              <p:nvSpPr>
                <p:cNvPr id="3789" name="Google Shape;3789;p6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0" name="Google Shape;3790;p65"/>
                <p:cNvGrpSpPr/>
                <p:nvPr/>
              </p:nvGrpSpPr>
              <p:grpSpPr>
                <a:xfrm>
                  <a:off x="1616453" y="2012951"/>
                  <a:ext cx="300253" cy="340828"/>
                  <a:chOff x="1616453" y="2013538"/>
                  <a:chExt cx="300253" cy="340828"/>
                </a:xfrm>
              </p:grpSpPr>
              <p:sp>
                <p:nvSpPr>
                  <p:cNvPr id="3791" name="Google Shape;3791;p6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8" name="Google Shape;3798;p65"/>
                  <p:cNvGrpSpPr/>
                  <p:nvPr/>
                </p:nvGrpSpPr>
                <p:grpSpPr>
                  <a:xfrm>
                    <a:off x="1839639" y="2013538"/>
                    <a:ext cx="77067" cy="340828"/>
                    <a:chOff x="1839639" y="2013538"/>
                    <a:chExt cx="77067" cy="340828"/>
                  </a:xfrm>
                </p:grpSpPr>
                <p:sp>
                  <p:nvSpPr>
                    <p:cNvPr id="3799" name="Google Shape;3799;p6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01" name="Google Shape;3801;p65"/>
          <p:cNvGrpSpPr/>
          <p:nvPr/>
        </p:nvGrpSpPr>
        <p:grpSpPr>
          <a:xfrm>
            <a:off x="721126" y="3399508"/>
            <a:ext cx="1368681" cy="682918"/>
            <a:chOff x="724986" y="3605478"/>
            <a:chExt cx="1368681" cy="682918"/>
          </a:xfrm>
        </p:grpSpPr>
        <p:grpSp>
          <p:nvGrpSpPr>
            <p:cNvPr id="3802" name="Google Shape;3802;p65"/>
            <p:cNvGrpSpPr/>
            <p:nvPr/>
          </p:nvGrpSpPr>
          <p:grpSpPr>
            <a:xfrm>
              <a:off x="1289102" y="3823629"/>
              <a:ext cx="240442" cy="250435"/>
              <a:chOff x="-165066" y="3843615"/>
              <a:chExt cx="221259" cy="230455"/>
            </a:xfrm>
          </p:grpSpPr>
          <p:sp>
            <p:nvSpPr>
              <p:cNvPr id="3803" name="Google Shape;3803;p6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65"/>
            <p:cNvGrpSpPr/>
            <p:nvPr/>
          </p:nvGrpSpPr>
          <p:grpSpPr>
            <a:xfrm>
              <a:off x="724986" y="3605478"/>
              <a:ext cx="1368681" cy="682918"/>
              <a:chOff x="724986" y="3605478"/>
              <a:chExt cx="1368681" cy="682918"/>
            </a:xfrm>
          </p:grpSpPr>
          <p:grpSp>
            <p:nvGrpSpPr>
              <p:cNvPr id="3824" name="Google Shape;3824;p65"/>
              <p:cNvGrpSpPr/>
              <p:nvPr/>
            </p:nvGrpSpPr>
            <p:grpSpPr>
              <a:xfrm>
                <a:off x="1498221" y="4047614"/>
                <a:ext cx="529172" cy="240783"/>
                <a:chOff x="1498221" y="4047614"/>
                <a:chExt cx="529172" cy="240783"/>
              </a:xfrm>
            </p:grpSpPr>
            <p:grpSp>
              <p:nvGrpSpPr>
                <p:cNvPr id="3825" name="Google Shape;3825;p65"/>
                <p:cNvGrpSpPr/>
                <p:nvPr/>
              </p:nvGrpSpPr>
              <p:grpSpPr>
                <a:xfrm>
                  <a:off x="1826655" y="4224370"/>
                  <a:ext cx="200738" cy="25631"/>
                  <a:chOff x="1826655" y="4224370"/>
                  <a:chExt cx="200738" cy="25631"/>
                </a:xfrm>
              </p:grpSpPr>
              <p:sp>
                <p:nvSpPr>
                  <p:cNvPr id="3826" name="Google Shape;3826;p6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65"/>
                <p:cNvGrpSpPr/>
                <p:nvPr/>
              </p:nvGrpSpPr>
              <p:grpSpPr>
                <a:xfrm>
                  <a:off x="1498221" y="4047614"/>
                  <a:ext cx="328444" cy="240783"/>
                  <a:chOff x="1498221" y="4047614"/>
                  <a:chExt cx="328444" cy="240783"/>
                </a:xfrm>
              </p:grpSpPr>
              <p:sp>
                <p:nvSpPr>
                  <p:cNvPr id="3829" name="Google Shape;3829;p6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65"/>
                  <p:cNvGrpSpPr/>
                  <p:nvPr/>
                </p:nvGrpSpPr>
                <p:grpSpPr>
                  <a:xfrm>
                    <a:off x="1498221" y="4047614"/>
                    <a:ext cx="150566" cy="190416"/>
                    <a:chOff x="1498221" y="4047614"/>
                    <a:chExt cx="150566" cy="190416"/>
                  </a:xfrm>
                </p:grpSpPr>
                <p:sp>
                  <p:nvSpPr>
                    <p:cNvPr id="3831" name="Google Shape;3831;p6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33" name="Google Shape;3833;p65"/>
              <p:cNvGrpSpPr/>
              <p:nvPr/>
            </p:nvGrpSpPr>
            <p:grpSpPr>
              <a:xfrm>
                <a:off x="1560718" y="3800594"/>
                <a:ext cx="532948" cy="302090"/>
                <a:chOff x="1560718" y="3800594"/>
                <a:chExt cx="532948" cy="302090"/>
              </a:xfrm>
            </p:grpSpPr>
            <p:grpSp>
              <p:nvGrpSpPr>
                <p:cNvPr id="3834" name="Google Shape;3834;p65"/>
                <p:cNvGrpSpPr/>
                <p:nvPr/>
              </p:nvGrpSpPr>
              <p:grpSpPr>
                <a:xfrm>
                  <a:off x="1912179" y="3827344"/>
                  <a:ext cx="181487" cy="25631"/>
                  <a:chOff x="1912179" y="3827344"/>
                  <a:chExt cx="181487" cy="25631"/>
                </a:xfrm>
              </p:grpSpPr>
              <p:sp>
                <p:nvSpPr>
                  <p:cNvPr id="3835" name="Google Shape;3835;p6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65"/>
                <p:cNvGrpSpPr/>
                <p:nvPr/>
              </p:nvGrpSpPr>
              <p:grpSpPr>
                <a:xfrm>
                  <a:off x="1912179" y="4044505"/>
                  <a:ext cx="181487" cy="25622"/>
                  <a:chOff x="1912179" y="4044506"/>
                  <a:chExt cx="181487" cy="25622"/>
                </a:xfrm>
              </p:grpSpPr>
              <p:sp>
                <p:nvSpPr>
                  <p:cNvPr id="3838" name="Google Shape;3838;p6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65"/>
                <p:cNvGrpSpPr/>
                <p:nvPr/>
              </p:nvGrpSpPr>
              <p:grpSpPr>
                <a:xfrm>
                  <a:off x="1560718" y="3800594"/>
                  <a:ext cx="351472" cy="302090"/>
                  <a:chOff x="1560718" y="3800594"/>
                  <a:chExt cx="351472" cy="302090"/>
                </a:xfrm>
              </p:grpSpPr>
              <p:grpSp>
                <p:nvGrpSpPr>
                  <p:cNvPr id="3841" name="Google Shape;3841;p65"/>
                  <p:cNvGrpSpPr/>
                  <p:nvPr/>
                </p:nvGrpSpPr>
                <p:grpSpPr>
                  <a:xfrm>
                    <a:off x="1560718" y="3842857"/>
                    <a:ext cx="173586" cy="217131"/>
                    <a:chOff x="1560718" y="3842857"/>
                    <a:chExt cx="173586" cy="217131"/>
                  </a:xfrm>
                </p:grpSpPr>
                <p:sp>
                  <p:nvSpPr>
                    <p:cNvPr id="3842" name="Google Shape;3842;p6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5" name="Google Shape;3845;p6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47" name="Google Shape;3847;p6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8" name="Google Shape;3848;p65"/>
              <p:cNvGrpSpPr/>
              <p:nvPr/>
            </p:nvGrpSpPr>
            <p:grpSpPr>
              <a:xfrm>
                <a:off x="785350" y="3605478"/>
                <a:ext cx="535311" cy="249245"/>
                <a:chOff x="785350" y="3605478"/>
                <a:chExt cx="535311" cy="249245"/>
              </a:xfrm>
            </p:grpSpPr>
            <p:grpSp>
              <p:nvGrpSpPr>
                <p:cNvPr id="3849" name="Google Shape;3849;p65"/>
                <p:cNvGrpSpPr/>
                <p:nvPr/>
              </p:nvGrpSpPr>
              <p:grpSpPr>
                <a:xfrm>
                  <a:off x="785350" y="3605478"/>
                  <a:ext cx="376191" cy="102736"/>
                  <a:chOff x="785350" y="3605478"/>
                  <a:chExt cx="376191" cy="102736"/>
                </a:xfrm>
              </p:grpSpPr>
              <p:sp>
                <p:nvSpPr>
                  <p:cNvPr id="3850" name="Google Shape;3850;p6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65"/>
                <p:cNvGrpSpPr/>
                <p:nvPr/>
              </p:nvGrpSpPr>
              <p:grpSpPr>
                <a:xfrm>
                  <a:off x="1161530" y="3655851"/>
                  <a:ext cx="159131" cy="198872"/>
                  <a:chOff x="1161530" y="3655851"/>
                  <a:chExt cx="159131" cy="198872"/>
                </a:xfrm>
              </p:grpSpPr>
              <p:sp>
                <p:nvSpPr>
                  <p:cNvPr id="3854" name="Google Shape;3854;p6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6" name="Google Shape;3856;p65"/>
              <p:cNvGrpSpPr/>
              <p:nvPr/>
            </p:nvGrpSpPr>
            <p:grpSpPr>
              <a:xfrm>
                <a:off x="785350" y="4047614"/>
                <a:ext cx="535311" cy="240783"/>
                <a:chOff x="785350" y="4047614"/>
                <a:chExt cx="535311" cy="240783"/>
              </a:xfrm>
            </p:grpSpPr>
            <p:grpSp>
              <p:nvGrpSpPr>
                <p:cNvPr id="3857" name="Google Shape;3857;p65"/>
                <p:cNvGrpSpPr/>
                <p:nvPr/>
              </p:nvGrpSpPr>
              <p:grpSpPr>
                <a:xfrm>
                  <a:off x="1161636" y="4047614"/>
                  <a:ext cx="159025" cy="190415"/>
                  <a:chOff x="1161636" y="4047614"/>
                  <a:chExt cx="159025" cy="190415"/>
                </a:xfrm>
              </p:grpSpPr>
              <p:sp>
                <p:nvSpPr>
                  <p:cNvPr id="3858" name="Google Shape;3858;p6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5"/>
                <p:cNvGrpSpPr/>
                <p:nvPr/>
              </p:nvGrpSpPr>
              <p:grpSpPr>
                <a:xfrm>
                  <a:off x="785350" y="4185661"/>
                  <a:ext cx="376191" cy="102736"/>
                  <a:chOff x="785350" y="4185661"/>
                  <a:chExt cx="376191" cy="102736"/>
                </a:xfrm>
              </p:grpSpPr>
              <p:sp>
                <p:nvSpPr>
                  <p:cNvPr id="3861" name="Google Shape;3861;p6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4" name="Google Shape;3864;p65"/>
              <p:cNvGrpSpPr/>
              <p:nvPr/>
            </p:nvGrpSpPr>
            <p:grpSpPr>
              <a:xfrm>
                <a:off x="1501054" y="3605478"/>
                <a:ext cx="526340" cy="249240"/>
                <a:chOff x="1501054" y="3605478"/>
                <a:chExt cx="526340" cy="249240"/>
              </a:xfrm>
            </p:grpSpPr>
            <p:grpSp>
              <p:nvGrpSpPr>
                <p:cNvPr id="3865" name="Google Shape;3865;p65"/>
                <p:cNvGrpSpPr/>
                <p:nvPr/>
              </p:nvGrpSpPr>
              <p:grpSpPr>
                <a:xfrm>
                  <a:off x="1834208" y="3643867"/>
                  <a:ext cx="193185" cy="25622"/>
                  <a:chOff x="1834208" y="3643867"/>
                  <a:chExt cx="193185" cy="25622"/>
                </a:xfrm>
              </p:grpSpPr>
              <p:sp>
                <p:nvSpPr>
                  <p:cNvPr id="3866" name="Google Shape;3866;p6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65"/>
                <p:cNvGrpSpPr/>
                <p:nvPr/>
              </p:nvGrpSpPr>
              <p:grpSpPr>
                <a:xfrm>
                  <a:off x="1501054" y="3605478"/>
                  <a:ext cx="333165" cy="249240"/>
                  <a:chOff x="1501054" y="3605478"/>
                  <a:chExt cx="333165" cy="249240"/>
                </a:xfrm>
              </p:grpSpPr>
              <p:sp>
                <p:nvSpPr>
                  <p:cNvPr id="3869" name="Google Shape;3869;p6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65"/>
                  <p:cNvGrpSpPr/>
                  <p:nvPr/>
                </p:nvGrpSpPr>
                <p:grpSpPr>
                  <a:xfrm>
                    <a:off x="1501054" y="3655851"/>
                    <a:ext cx="155286" cy="198867"/>
                    <a:chOff x="1501054" y="3655851"/>
                    <a:chExt cx="155286" cy="198867"/>
                  </a:xfrm>
                </p:grpSpPr>
                <p:sp>
                  <p:nvSpPr>
                    <p:cNvPr id="3871" name="Google Shape;3871;p6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73" name="Google Shape;3873;p65"/>
              <p:cNvGrpSpPr/>
              <p:nvPr/>
            </p:nvGrpSpPr>
            <p:grpSpPr>
              <a:xfrm>
                <a:off x="724986" y="3800594"/>
                <a:ext cx="532950" cy="302090"/>
                <a:chOff x="724986" y="3800594"/>
                <a:chExt cx="532950" cy="302090"/>
              </a:xfrm>
            </p:grpSpPr>
            <p:grpSp>
              <p:nvGrpSpPr>
                <p:cNvPr id="3874" name="Google Shape;3874;p65"/>
                <p:cNvGrpSpPr/>
                <p:nvPr/>
              </p:nvGrpSpPr>
              <p:grpSpPr>
                <a:xfrm>
                  <a:off x="724986" y="4044367"/>
                  <a:ext cx="181314" cy="25626"/>
                  <a:chOff x="724986" y="4044367"/>
                  <a:chExt cx="181314" cy="25626"/>
                </a:xfrm>
              </p:grpSpPr>
              <p:sp>
                <p:nvSpPr>
                  <p:cNvPr id="3875" name="Google Shape;3875;p6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65"/>
                <p:cNvGrpSpPr/>
                <p:nvPr/>
              </p:nvGrpSpPr>
              <p:grpSpPr>
                <a:xfrm>
                  <a:off x="906290" y="3800594"/>
                  <a:ext cx="351646" cy="302090"/>
                  <a:chOff x="906290" y="3800594"/>
                  <a:chExt cx="351646" cy="302090"/>
                </a:xfrm>
              </p:grpSpPr>
              <p:grpSp>
                <p:nvGrpSpPr>
                  <p:cNvPr id="3878" name="Google Shape;3878;p65"/>
                  <p:cNvGrpSpPr/>
                  <p:nvPr/>
                </p:nvGrpSpPr>
                <p:grpSpPr>
                  <a:xfrm>
                    <a:off x="1084172" y="3842857"/>
                    <a:ext cx="173764" cy="217131"/>
                    <a:chOff x="1084172" y="3842857"/>
                    <a:chExt cx="173764" cy="217131"/>
                  </a:xfrm>
                </p:grpSpPr>
                <p:grpSp>
                  <p:nvGrpSpPr>
                    <p:cNvPr id="3879" name="Google Shape;3879;p65"/>
                    <p:cNvGrpSpPr/>
                    <p:nvPr/>
                  </p:nvGrpSpPr>
                  <p:grpSpPr>
                    <a:xfrm>
                      <a:off x="1156862" y="3936509"/>
                      <a:ext cx="101073" cy="25622"/>
                      <a:chOff x="1156862" y="3936509"/>
                      <a:chExt cx="101073" cy="25622"/>
                    </a:xfrm>
                  </p:grpSpPr>
                  <p:sp>
                    <p:nvSpPr>
                      <p:cNvPr id="3880" name="Google Shape;3880;p6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2" name="Google Shape;3882;p6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3" name="Google Shape;3883;p6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65"/>
                <p:cNvGrpSpPr/>
                <p:nvPr/>
              </p:nvGrpSpPr>
              <p:grpSpPr>
                <a:xfrm>
                  <a:off x="724986" y="3830189"/>
                  <a:ext cx="189533" cy="25626"/>
                  <a:chOff x="724986" y="3830189"/>
                  <a:chExt cx="189533" cy="25626"/>
                </a:xfrm>
              </p:grpSpPr>
              <p:sp>
                <p:nvSpPr>
                  <p:cNvPr id="3886" name="Google Shape;3886;p6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888" name="Google Shape;3888;p65"/>
          <p:cNvGrpSpPr/>
          <p:nvPr/>
        </p:nvGrpSpPr>
        <p:grpSpPr>
          <a:xfrm>
            <a:off x="2249438" y="2249669"/>
            <a:ext cx="948701" cy="935378"/>
            <a:chOff x="2253298" y="2428317"/>
            <a:chExt cx="948701" cy="935378"/>
          </a:xfrm>
        </p:grpSpPr>
        <p:sp>
          <p:nvSpPr>
            <p:cNvPr id="3889" name="Google Shape;3889;p6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grpSp>
        <p:nvGrpSpPr>
          <p:cNvPr id="3926" name="Google Shape;3926;p66"/>
          <p:cNvGrpSpPr/>
          <p:nvPr/>
        </p:nvGrpSpPr>
        <p:grpSpPr>
          <a:xfrm>
            <a:off x="3339745" y="952988"/>
            <a:ext cx="2363393" cy="1017867"/>
            <a:chOff x="3292400" y="1219146"/>
            <a:chExt cx="2615240" cy="1110239"/>
          </a:xfrm>
        </p:grpSpPr>
        <p:sp>
          <p:nvSpPr>
            <p:cNvPr id="3927" name="Google Shape;3927;p6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928" name="Google Shape;3928;p6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29" name="Google Shape;3929;p6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930" name="Google Shape;3930;p6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931" name="Google Shape;3931;p6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932" name="Google Shape;3932;p6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933" name="Google Shape;3933;p6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934" name="Google Shape;3934;p6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935" name="Google Shape;3935;p6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936" name="Google Shape;3936;p6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937" name="Google Shape;3937;p6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38" name="Google Shape;3938;p6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39" name="Google Shape;3939;p6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0" name="Google Shape;3940;p6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41" name="Google Shape;3941;p66"/>
            <p:cNvGrpSpPr/>
            <p:nvPr/>
          </p:nvGrpSpPr>
          <p:grpSpPr>
            <a:xfrm>
              <a:off x="3748438" y="1378608"/>
              <a:ext cx="2159202" cy="903971"/>
              <a:chOff x="1683525" y="2179850"/>
              <a:chExt cx="4519050" cy="2134525"/>
            </a:xfrm>
          </p:grpSpPr>
          <p:sp>
            <p:nvSpPr>
              <p:cNvPr id="3942" name="Google Shape;3942;p6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3" name="Google Shape;3943;p6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4" name="Google Shape;3944;p6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5" name="Google Shape;3945;p6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6" name="Google Shape;3946;p6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7" name="Google Shape;3947;p6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8" name="Google Shape;3948;p6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9" name="Google Shape;3949;p6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0" name="Google Shape;3950;p6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1" name="Google Shape;3951;p6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2" name="Google Shape;3952;p6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3" name="Google Shape;3953;p6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954" name="Google Shape;3954;p66"/>
          <p:cNvGraphicFramePr/>
          <p:nvPr/>
        </p:nvGraphicFramePr>
        <p:xfrm>
          <a:off x="5935838" y="2130461"/>
          <a:ext cx="3000000" cy="3000000"/>
        </p:xfrm>
        <a:graphic>
          <a:graphicData uri="http://schemas.openxmlformats.org/drawingml/2006/table">
            <a:tbl>
              <a:tblPr>
                <a:noFill/>
                <a:tableStyleId>{07F8BA40-28A4-402A-8DA2-5BCC5F614408}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955" name="Google Shape;3955;p66"/>
          <p:cNvGrpSpPr/>
          <p:nvPr/>
        </p:nvGrpSpPr>
        <p:grpSpPr>
          <a:xfrm>
            <a:off x="5935948" y="3189058"/>
            <a:ext cx="2496964" cy="1001454"/>
            <a:chOff x="1919611" y="789980"/>
            <a:chExt cx="1474179" cy="606868"/>
          </a:xfrm>
        </p:grpSpPr>
        <p:cxnSp>
          <p:nvCxnSpPr>
            <p:cNvPr id="3956" name="Google Shape;3956;p6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57" name="Google Shape;3957;p6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58" name="Google Shape;3958;p6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959" name="Google Shape;3959;p6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960" name="Google Shape;3960;p6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961" name="Google Shape;3961;p6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962" name="Google Shape;3962;p6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963" name="Google Shape;3963;p6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970" name="Google Shape;3970;p6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71" name="Google Shape;3971;p6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72" name="Google Shape;3972;p6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66"/>
          <p:cNvGrpSpPr/>
          <p:nvPr/>
        </p:nvGrpSpPr>
        <p:grpSpPr>
          <a:xfrm>
            <a:off x="712562" y="998017"/>
            <a:ext cx="2394370" cy="976502"/>
            <a:chOff x="749309" y="1112739"/>
            <a:chExt cx="2371603" cy="976502"/>
          </a:xfrm>
        </p:grpSpPr>
        <p:sp>
          <p:nvSpPr>
            <p:cNvPr id="3974" name="Google Shape;3974;p6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06" name="Google Shape;4006;p66"/>
          <p:cNvGraphicFramePr/>
          <p:nvPr/>
        </p:nvGraphicFramePr>
        <p:xfrm>
          <a:off x="5935863" y="996311"/>
          <a:ext cx="3000000" cy="3000000"/>
        </p:xfrm>
        <a:graphic>
          <a:graphicData uri="http://schemas.openxmlformats.org/drawingml/2006/table">
            <a:tbl>
              <a:tblPr>
                <a:noFill/>
                <a:tableStyleId>{07F8BA40-28A4-402A-8DA2-5BCC5F614408}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007" name="Google Shape;4007;p66"/>
          <p:cNvGraphicFramePr/>
          <p:nvPr/>
        </p:nvGraphicFramePr>
        <p:xfrm>
          <a:off x="3342575" y="2130461"/>
          <a:ext cx="3000000" cy="3000000"/>
        </p:xfrm>
        <a:graphic>
          <a:graphicData uri="http://schemas.openxmlformats.org/drawingml/2006/table">
            <a:tbl>
              <a:tblPr>
                <a:noFill/>
                <a:tableStyleId>{07F8BA40-28A4-402A-8DA2-5BCC5F614408}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08" name="Google Shape;4008;p66"/>
          <p:cNvGrpSpPr/>
          <p:nvPr/>
        </p:nvGrpSpPr>
        <p:grpSpPr>
          <a:xfrm>
            <a:off x="4086505" y="2517104"/>
            <a:ext cx="1517436" cy="74460"/>
            <a:chOff x="3980086" y="2804397"/>
            <a:chExt cx="1227600" cy="66900"/>
          </a:xfrm>
        </p:grpSpPr>
        <p:sp>
          <p:nvSpPr>
            <p:cNvPr id="4009" name="Google Shape;4009;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66"/>
          <p:cNvGrpSpPr/>
          <p:nvPr/>
        </p:nvGrpSpPr>
        <p:grpSpPr>
          <a:xfrm>
            <a:off x="4711569" y="2809692"/>
            <a:ext cx="892956" cy="74460"/>
            <a:chOff x="3980086" y="2804397"/>
            <a:chExt cx="1227600" cy="66900"/>
          </a:xfrm>
        </p:grpSpPr>
        <p:sp>
          <p:nvSpPr>
            <p:cNvPr id="4012" name="Google Shape;4012;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66"/>
          <p:cNvGrpSpPr/>
          <p:nvPr/>
        </p:nvGrpSpPr>
        <p:grpSpPr>
          <a:xfrm>
            <a:off x="3344661" y="3168575"/>
            <a:ext cx="2363244" cy="1005943"/>
            <a:chOff x="3358415" y="3361302"/>
            <a:chExt cx="2363244" cy="1024695"/>
          </a:xfrm>
        </p:grpSpPr>
        <p:grpSp>
          <p:nvGrpSpPr>
            <p:cNvPr id="4015" name="Google Shape;4015;p66"/>
            <p:cNvGrpSpPr/>
            <p:nvPr/>
          </p:nvGrpSpPr>
          <p:grpSpPr>
            <a:xfrm>
              <a:off x="3358415" y="3361302"/>
              <a:ext cx="441300" cy="1024695"/>
              <a:chOff x="3358415" y="3361302"/>
              <a:chExt cx="441300" cy="1024695"/>
            </a:xfrm>
          </p:grpSpPr>
          <p:sp>
            <p:nvSpPr>
              <p:cNvPr id="4016" name="Google Shape;4016;p6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66"/>
            <p:cNvGrpSpPr/>
            <p:nvPr/>
          </p:nvGrpSpPr>
          <p:grpSpPr>
            <a:xfrm>
              <a:off x="3838901" y="3361302"/>
              <a:ext cx="441300" cy="1024695"/>
              <a:chOff x="3838901" y="3361302"/>
              <a:chExt cx="441300" cy="1024695"/>
            </a:xfrm>
          </p:grpSpPr>
          <p:sp>
            <p:nvSpPr>
              <p:cNvPr id="4023" name="Google Shape;4023;p6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66"/>
            <p:cNvGrpSpPr/>
            <p:nvPr/>
          </p:nvGrpSpPr>
          <p:grpSpPr>
            <a:xfrm>
              <a:off x="4319387" y="3361302"/>
              <a:ext cx="441300" cy="1024695"/>
              <a:chOff x="4319387" y="3361302"/>
              <a:chExt cx="441300" cy="1024695"/>
            </a:xfrm>
          </p:grpSpPr>
          <p:sp>
            <p:nvSpPr>
              <p:cNvPr id="4030" name="Google Shape;4030;p6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66"/>
            <p:cNvGrpSpPr/>
            <p:nvPr/>
          </p:nvGrpSpPr>
          <p:grpSpPr>
            <a:xfrm>
              <a:off x="4799873" y="3361302"/>
              <a:ext cx="441300" cy="1024695"/>
              <a:chOff x="4799873" y="3361302"/>
              <a:chExt cx="441300" cy="1024695"/>
            </a:xfrm>
          </p:grpSpPr>
          <p:sp>
            <p:nvSpPr>
              <p:cNvPr id="4037" name="Google Shape;4037;p6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66"/>
            <p:cNvGrpSpPr/>
            <p:nvPr/>
          </p:nvGrpSpPr>
          <p:grpSpPr>
            <a:xfrm>
              <a:off x="5280360" y="3361302"/>
              <a:ext cx="441300" cy="1024695"/>
              <a:chOff x="5280360" y="3361302"/>
              <a:chExt cx="441300" cy="1024695"/>
            </a:xfrm>
          </p:grpSpPr>
          <p:sp>
            <p:nvSpPr>
              <p:cNvPr id="4044" name="Google Shape;4044;p6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050" name="Google Shape;4050;p66"/>
          <p:cNvGraphicFramePr/>
          <p:nvPr/>
        </p:nvGraphicFramePr>
        <p:xfrm>
          <a:off x="711088" y="2130461"/>
          <a:ext cx="3000000" cy="3000000"/>
        </p:xfrm>
        <a:graphic>
          <a:graphicData uri="http://schemas.openxmlformats.org/drawingml/2006/table">
            <a:tbl>
              <a:tblPr>
                <a:noFill/>
                <a:tableStyleId>{07F8BA40-28A4-402A-8DA2-5BCC5F614408}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51" name="Google Shape;4051;p66"/>
          <p:cNvGrpSpPr/>
          <p:nvPr/>
        </p:nvGrpSpPr>
        <p:grpSpPr>
          <a:xfrm>
            <a:off x="712613" y="3180186"/>
            <a:ext cx="2403614" cy="1005900"/>
            <a:chOff x="726450" y="3372825"/>
            <a:chExt cx="2403614" cy="1005900"/>
          </a:xfrm>
        </p:grpSpPr>
        <p:grpSp>
          <p:nvGrpSpPr>
            <p:cNvPr id="4052" name="Google Shape;4052;p66"/>
            <p:cNvGrpSpPr/>
            <p:nvPr/>
          </p:nvGrpSpPr>
          <p:grpSpPr>
            <a:xfrm>
              <a:off x="726450" y="3696000"/>
              <a:ext cx="2403614" cy="500898"/>
              <a:chOff x="726450" y="3696000"/>
              <a:chExt cx="2403614" cy="500898"/>
            </a:xfrm>
          </p:grpSpPr>
          <p:sp>
            <p:nvSpPr>
              <p:cNvPr id="4053" name="Google Shape;4053;p6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4" name="Google Shape;4054;p6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55" name="Google Shape;4055;p66"/>
            <p:cNvGrpSpPr/>
            <p:nvPr/>
          </p:nvGrpSpPr>
          <p:grpSpPr>
            <a:xfrm>
              <a:off x="1348050" y="3372825"/>
              <a:ext cx="1720425" cy="1005900"/>
              <a:chOff x="1348050" y="3372825"/>
              <a:chExt cx="1720425" cy="1005900"/>
            </a:xfrm>
          </p:grpSpPr>
          <p:sp>
            <p:nvSpPr>
              <p:cNvPr id="4056" name="Google Shape;4056;p6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7" name="Google Shape;4057;p6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8" name="Google Shape;4058;p6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9" name="Google Shape;4059;p6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60" name="Google Shape;4060;p6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61" name="Google Shape;4061;p66"/>
            <p:cNvGrpSpPr/>
            <p:nvPr/>
          </p:nvGrpSpPr>
          <p:grpSpPr>
            <a:xfrm>
              <a:off x="1455707" y="3731058"/>
              <a:ext cx="1491150" cy="417657"/>
              <a:chOff x="1455707" y="3731058"/>
              <a:chExt cx="1491150" cy="417657"/>
            </a:xfrm>
          </p:grpSpPr>
          <p:grpSp>
            <p:nvGrpSpPr>
              <p:cNvPr id="4062" name="Google Shape;4062;p66"/>
              <p:cNvGrpSpPr/>
              <p:nvPr/>
            </p:nvGrpSpPr>
            <p:grpSpPr>
              <a:xfrm>
                <a:off x="1472938" y="3745828"/>
                <a:ext cx="72126" cy="53788"/>
                <a:chOff x="1472938" y="3745828"/>
                <a:chExt cx="72126" cy="53788"/>
              </a:xfrm>
            </p:grpSpPr>
            <p:sp>
              <p:nvSpPr>
                <p:cNvPr id="4063" name="Google Shape;4063;p6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66"/>
              <p:cNvGrpSpPr/>
              <p:nvPr/>
            </p:nvGrpSpPr>
            <p:grpSpPr>
              <a:xfrm>
                <a:off x="1819181" y="4089633"/>
                <a:ext cx="72126" cy="53788"/>
                <a:chOff x="1819181" y="4089633"/>
                <a:chExt cx="72126" cy="53788"/>
              </a:xfrm>
            </p:grpSpPr>
            <p:sp>
              <p:nvSpPr>
                <p:cNvPr id="4066" name="Google Shape;4066;p6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66"/>
              <p:cNvGrpSpPr/>
              <p:nvPr/>
            </p:nvGrpSpPr>
            <p:grpSpPr>
              <a:xfrm>
                <a:off x="1455707" y="4084171"/>
                <a:ext cx="64321" cy="64544"/>
                <a:chOff x="1455707" y="4084171"/>
                <a:chExt cx="64321" cy="64544"/>
              </a:xfrm>
            </p:grpSpPr>
            <p:sp>
              <p:nvSpPr>
                <p:cNvPr id="4069" name="Google Shape;4069;p6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66"/>
              <p:cNvGrpSpPr/>
              <p:nvPr/>
            </p:nvGrpSpPr>
            <p:grpSpPr>
              <a:xfrm>
                <a:off x="1818610" y="3731058"/>
                <a:ext cx="64321" cy="64544"/>
                <a:chOff x="1818610" y="3731058"/>
                <a:chExt cx="64321" cy="64544"/>
              </a:xfrm>
            </p:grpSpPr>
            <p:sp>
              <p:nvSpPr>
                <p:cNvPr id="4072" name="Google Shape;4072;p6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66"/>
              <p:cNvGrpSpPr/>
              <p:nvPr/>
            </p:nvGrpSpPr>
            <p:grpSpPr>
              <a:xfrm>
                <a:off x="2172491" y="4089633"/>
                <a:ext cx="72126" cy="53788"/>
                <a:chOff x="2172491" y="4089633"/>
                <a:chExt cx="72126" cy="53788"/>
              </a:xfrm>
            </p:grpSpPr>
            <p:sp>
              <p:nvSpPr>
                <p:cNvPr id="4075" name="Google Shape;4075;p6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66"/>
              <p:cNvGrpSpPr/>
              <p:nvPr/>
            </p:nvGrpSpPr>
            <p:grpSpPr>
              <a:xfrm>
                <a:off x="2171920" y="3731058"/>
                <a:ext cx="64321" cy="64544"/>
                <a:chOff x="2171920" y="3731058"/>
                <a:chExt cx="64321" cy="64544"/>
              </a:xfrm>
            </p:grpSpPr>
            <p:sp>
              <p:nvSpPr>
                <p:cNvPr id="4078" name="Google Shape;4078;p6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66"/>
              <p:cNvGrpSpPr/>
              <p:nvPr/>
            </p:nvGrpSpPr>
            <p:grpSpPr>
              <a:xfrm>
                <a:off x="2874730" y="3745828"/>
                <a:ext cx="72126" cy="53788"/>
                <a:chOff x="2874730" y="3745828"/>
                <a:chExt cx="72126" cy="53788"/>
              </a:xfrm>
            </p:grpSpPr>
            <p:sp>
              <p:nvSpPr>
                <p:cNvPr id="4081" name="Google Shape;4081;p6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66"/>
              <p:cNvGrpSpPr/>
              <p:nvPr/>
            </p:nvGrpSpPr>
            <p:grpSpPr>
              <a:xfrm>
                <a:off x="2878589" y="4081481"/>
                <a:ext cx="64321" cy="64544"/>
                <a:chOff x="2878589" y="4081481"/>
                <a:chExt cx="64321" cy="64544"/>
              </a:xfrm>
            </p:grpSpPr>
            <p:sp>
              <p:nvSpPr>
                <p:cNvPr id="4084" name="Google Shape;4084;p6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66"/>
              <p:cNvGrpSpPr/>
              <p:nvPr/>
            </p:nvGrpSpPr>
            <p:grpSpPr>
              <a:xfrm>
                <a:off x="2525796" y="4089633"/>
                <a:ext cx="72126" cy="53788"/>
                <a:chOff x="2525796" y="4089633"/>
                <a:chExt cx="72126" cy="53788"/>
              </a:xfrm>
            </p:grpSpPr>
            <p:sp>
              <p:nvSpPr>
                <p:cNvPr id="4087" name="Google Shape;4087;p6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66"/>
              <p:cNvGrpSpPr/>
              <p:nvPr/>
            </p:nvGrpSpPr>
            <p:grpSpPr>
              <a:xfrm>
                <a:off x="2525225" y="3731058"/>
                <a:ext cx="64321" cy="64544"/>
                <a:chOff x="2525225" y="3731058"/>
                <a:chExt cx="64321" cy="64544"/>
              </a:xfrm>
            </p:grpSpPr>
            <p:sp>
              <p:nvSpPr>
                <p:cNvPr id="4090" name="Google Shape;4090;p6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5" name="Shape 4095"/>
        <p:cNvGrpSpPr/>
        <p:nvPr/>
      </p:nvGrpSpPr>
      <p:grpSpPr>
        <a:xfrm>
          <a:off x="0" y="0"/>
          <a:ext cx="0" cy="0"/>
          <a:chOff x="0" y="0"/>
          <a:chExt cx="0" cy="0"/>
        </a:xfrm>
      </p:grpSpPr>
      <p:grpSp>
        <p:nvGrpSpPr>
          <p:cNvPr id="4096" name="Google Shape;4096;p67"/>
          <p:cNvGrpSpPr/>
          <p:nvPr/>
        </p:nvGrpSpPr>
        <p:grpSpPr>
          <a:xfrm>
            <a:off x="5780153" y="1859606"/>
            <a:ext cx="671400" cy="674856"/>
            <a:chOff x="5780148" y="1859605"/>
            <a:chExt cx="671400" cy="674856"/>
          </a:xfrm>
        </p:grpSpPr>
        <p:sp>
          <p:nvSpPr>
            <p:cNvPr id="4097" name="Google Shape;4097;p6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67"/>
          <p:cNvGrpSpPr/>
          <p:nvPr/>
        </p:nvGrpSpPr>
        <p:grpSpPr>
          <a:xfrm>
            <a:off x="716996" y="971307"/>
            <a:ext cx="845921" cy="690752"/>
            <a:chOff x="732428" y="1198513"/>
            <a:chExt cx="845921" cy="690752"/>
          </a:xfrm>
        </p:grpSpPr>
        <p:grpSp>
          <p:nvGrpSpPr>
            <p:cNvPr id="4102" name="Google Shape;4102;p67"/>
            <p:cNvGrpSpPr/>
            <p:nvPr/>
          </p:nvGrpSpPr>
          <p:grpSpPr>
            <a:xfrm>
              <a:off x="823030" y="1198513"/>
              <a:ext cx="755319" cy="690752"/>
              <a:chOff x="823030" y="1198513"/>
              <a:chExt cx="755319" cy="690752"/>
            </a:xfrm>
          </p:grpSpPr>
          <p:sp>
            <p:nvSpPr>
              <p:cNvPr id="4103" name="Google Shape;4103;p6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7"/>
            <p:cNvGrpSpPr/>
            <p:nvPr/>
          </p:nvGrpSpPr>
          <p:grpSpPr>
            <a:xfrm>
              <a:off x="732428" y="1239937"/>
              <a:ext cx="739912" cy="607886"/>
              <a:chOff x="732428" y="1239937"/>
              <a:chExt cx="739912" cy="607886"/>
            </a:xfrm>
          </p:grpSpPr>
          <p:sp>
            <p:nvSpPr>
              <p:cNvPr id="4106" name="Google Shape;4106;p6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67"/>
            <p:cNvGrpSpPr/>
            <p:nvPr/>
          </p:nvGrpSpPr>
          <p:grpSpPr>
            <a:xfrm>
              <a:off x="732428" y="1277018"/>
              <a:ext cx="702832" cy="533758"/>
              <a:chOff x="732428" y="1277018"/>
              <a:chExt cx="702832" cy="533758"/>
            </a:xfrm>
          </p:grpSpPr>
          <p:sp>
            <p:nvSpPr>
              <p:cNvPr id="4109" name="Google Shape;4109;p6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7"/>
            <p:cNvGrpSpPr/>
            <p:nvPr/>
          </p:nvGrpSpPr>
          <p:grpSpPr>
            <a:xfrm>
              <a:off x="931170" y="1306653"/>
              <a:ext cx="647179" cy="474455"/>
              <a:chOff x="931170" y="1306653"/>
              <a:chExt cx="647179" cy="474455"/>
            </a:xfrm>
          </p:grpSpPr>
          <p:sp>
            <p:nvSpPr>
              <p:cNvPr id="4112" name="Google Shape;4112;p6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4" name="Google Shape;4114;p6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67"/>
          <p:cNvGrpSpPr/>
          <p:nvPr/>
        </p:nvGrpSpPr>
        <p:grpSpPr>
          <a:xfrm>
            <a:off x="3948605" y="971313"/>
            <a:ext cx="634656" cy="699982"/>
            <a:chOff x="5985650" y="2860025"/>
            <a:chExt cx="1396075" cy="1539775"/>
          </a:xfrm>
        </p:grpSpPr>
        <p:sp>
          <p:nvSpPr>
            <p:cNvPr id="4116" name="Google Shape;4116;p6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67"/>
          <p:cNvGrpSpPr/>
          <p:nvPr/>
        </p:nvGrpSpPr>
        <p:grpSpPr>
          <a:xfrm>
            <a:off x="4704254" y="971307"/>
            <a:ext cx="725845" cy="699975"/>
            <a:chOff x="4249973" y="1201875"/>
            <a:chExt cx="1958568" cy="1888762"/>
          </a:xfrm>
        </p:grpSpPr>
        <p:sp>
          <p:nvSpPr>
            <p:cNvPr id="4149" name="Google Shape;4149;p6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0" name="Google Shape;4150;p67"/>
            <p:cNvGrpSpPr/>
            <p:nvPr/>
          </p:nvGrpSpPr>
          <p:grpSpPr>
            <a:xfrm>
              <a:off x="5853086" y="1789142"/>
              <a:ext cx="355454" cy="1048099"/>
              <a:chOff x="5576108" y="2016725"/>
              <a:chExt cx="565200" cy="1666560"/>
            </a:xfrm>
          </p:grpSpPr>
          <p:sp>
            <p:nvSpPr>
              <p:cNvPr id="4151" name="Google Shape;4151;p6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52" name="Google Shape;4152;p6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67"/>
            <p:cNvGrpSpPr/>
            <p:nvPr/>
          </p:nvGrpSpPr>
          <p:grpSpPr>
            <a:xfrm>
              <a:off x="4869455" y="2691676"/>
              <a:ext cx="1013897" cy="398961"/>
              <a:chOff x="4012057" y="3451825"/>
              <a:chExt cx="1612175" cy="634379"/>
            </a:xfrm>
          </p:grpSpPr>
          <p:sp>
            <p:nvSpPr>
              <p:cNvPr id="4154" name="Google Shape;4154;p6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55" name="Google Shape;4155;p6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7"/>
            <p:cNvGrpSpPr/>
            <p:nvPr/>
          </p:nvGrpSpPr>
          <p:grpSpPr>
            <a:xfrm>
              <a:off x="4276937" y="2155961"/>
              <a:ext cx="651965" cy="891358"/>
              <a:chOff x="3069908" y="2599997"/>
              <a:chExt cx="1036675" cy="1417328"/>
            </a:xfrm>
          </p:grpSpPr>
          <p:sp>
            <p:nvSpPr>
              <p:cNvPr id="4157" name="Google Shape;4157;p6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58" name="Google Shape;4158;p6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7"/>
            <p:cNvGrpSpPr/>
            <p:nvPr/>
          </p:nvGrpSpPr>
          <p:grpSpPr>
            <a:xfrm>
              <a:off x="5054918" y="1201875"/>
              <a:ext cx="999548" cy="602711"/>
              <a:chOff x="4306958" y="1082925"/>
              <a:chExt cx="1589359" cy="958358"/>
            </a:xfrm>
          </p:grpSpPr>
          <p:sp>
            <p:nvSpPr>
              <p:cNvPr id="4160" name="Google Shape;4160;p6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61" name="Google Shape;4161;p6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7"/>
            <p:cNvGrpSpPr/>
            <p:nvPr/>
          </p:nvGrpSpPr>
          <p:grpSpPr>
            <a:xfrm>
              <a:off x="4249973" y="1303451"/>
              <a:ext cx="799317" cy="841334"/>
              <a:chOff x="3027033" y="1244439"/>
              <a:chExt cx="1270977" cy="1337786"/>
            </a:xfrm>
          </p:grpSpPr>
          <p:sp>
            <p:nvSpPr>
              <p:cNvPr id="4163" name="Google Shape;4163;p6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64" name="Google Shape;4164;p6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5" name="Google Shape;4165;p67"/>
          <p:cNvGrpSpPr/>
          <p:nvPr/>
        </p:nvGrpSpPr>
        <p:grpSpPr>
          <a:xfrm>
            <a:off x="4057119" y="1858087"/>
            <a:ext cx="750769" cy="683784"/>
            <a:chOff x="4204684" y="2104422"/>
            <a:chExt cx="699822" cy="637382"/>
          </a:xfrm>
        </p:grpSpPr>
        <p:grpSp>
          <p:nvGrpSpPr>
            <p:cNvPr id="4166" name="Google Shape;4166;p67"/>
            <p:cNvGrpSpPr/>
            <p:nvPr/>
          </p:nvGrpSpPr>
          <p:grpSpPr>
            <a:xfrm>
              <a:off x="4204684" y="2430067"/>
              <a:ext cx="342957" cy="311738"/>
              <a:chOff x="4204684" y="2430067"/>
              <a:chExt cx="342957" cy="311738"/>
            </a:xfrm>
          </p:grpSpPr>
          <p:sp>
            <p:nvSpPr>
              <p:cNvPr id="4167" name="Google Shape;4167;p6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67"/>
            <p:cNvGrpSpPr/>
            <p:nvPr/>
          </p:nvGrpSpPr>
          <p:grpSpPr>
            <a:xfrm>
              <a:off x="4561586" y="2430067"/>
              <a:ext cx="342920" cy="311738"/>
              <a:chOff x="4561586" y="2430067"/>
              <a:chExt cx="342920" cy="311738"/>
            </a:xfrm>
          </p:grpSpPr>
          <p:sp>
            <p:nvSpPr>
              <p:cNvPr id="4170" name="Google Shape;4170;p6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67"/>
            <p:cNvGrpSpPr/>
            <p:nvPr/>
          </p:nvGrpSpPr>
          <p:grpSpPr>
            <a:xfrm>
              <a:off x="4561586" y="2104422"/>
              <a:ext cx="342920" cy="311738"/>
              <a:chOff x="4561586" y="2104422"/>
              <a:chExt cx="342920" cy="311738"/>
            </a:xfrm>
          </p:grpSpPr>
          <p:sp>
            <p:nvSpPr>
              <p:cNvPr id="4173" name="Google Shape;4173;p6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67"/>
            <p:cNvGrpSpPr/>
            <p:nvPr/>
          </p:nvGrpSpPr>
          <p:grpSpPr>
            <a:xfrm>
              <a:off x="4204684" y="2104422"/>
              <a:ext cx="342957" cy="311664"/>
              <a:chOff x="4204684" y="2104422"/>
              <a:chExt cx="342957" cy="311664"/>
            </a:xfrm>
          </p:grpSpPr>
          <p:sp>
            <p:nvSpPr>
              <p:cNvPr id="4176" name="Google Shape;4176;p6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8" name="Google Shape;4178;p67"/>
          <p:cNvGrpSpPr/>
          <p:nvPr/>
        </p:nvGrpSpPr>
        <p:grpSpPr>
          <a:xfrm>
            <a:off x="5521552" y="971301"/>
            <a:ext cx="660591" cy="688867"/>
            <a:chOff x="5830645" y="1267368"/>
            <a:chExt cx="530340" cy="553040"/>
          </a:xfrm>
        </p:grpSpPr>
        <p:sp>
          <p:nvSpPr>
            <p:cNvPr id="4179" name="Google Shape;4179;p6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0" name="Google Shape;4180;p67"/>
            <p:cNvGrpSpPr/>
            <p:nvPr/>
          </p:nvGrpSpPr>
          <p:grpSpPr>
            <a:xfrm>
              <a:off x="5830645" y="1267368"/>
              <a:ext cx="259743" cy="269909"/>
              <a:chOff x="5830645" y="1267368"/>
              <a:chExt cx="259743" cy="269909"/>
            </a:xfrm>
          </p:grpSpPr>
          <p:sp>
            <p:nvSpPr>
              <p:cNvPr id="4181" name="Google Shape;4181;p6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7"/>
            <p:cNvGrpSpPr/>
            <p:nvPr/>
          </p:nvGrpSpPr>
          <p:grpSpPr>
            <a:xfrm>
              <a:off x="6101293" y="1267368"/>
              <a:ext cx="259692" cy="269909"/>
              <a:chOff x="6101293" y="1267368"/>
              <a:chExt cx="259692" cy="269909"/>
            </a:xfrm>
          </p:grpSpPr>
          <p:sp>
            <p:nvSpPr>
              <p:cNvPr id="4184" name="Google Shape;4184;p6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67"/>
            <p:cNvGrpSpPr/>
            <p:nvPr/>
          </p:nvGrpSpPr>
          <p:grpSpPr>
            <a:xfrm>
              <a:off x="5830645" y="1550500"/>
              <a:ext cx="259692" cy="269909"/>
              <a:chOff x="5830645" y="1550500"/>
              <a:chExt cx="259692" cy="269909"/>
            </a:xfrm>
          </p:grpSpPr>
          <p:sp>
            <p:nvSpPr>
              <p:cNvPr id="4187" name="Google Shape;4187;p6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7"/>
            <p:cNvGrpSpPr/>
            <p:nvPr/>
          </p:nvGrpSpPr>
          <p:grpSpPr>
            <a:xfrm>
              <a:off x="6101293" y="1550500"/>
              <a:ext cx="259692" cy="269909"/>
              <a:chOff x="6101293" y="1550500"/>
              <a:chExt cx="259692" cy="269909"/>
            </a:xfrm>
          </p:grpSpPr>
          <p:sp>
            <p:nvSpPr>
              <p:cNvPr id="4190" name="Google Shape;4190;p6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2" name="Google Shape;4192;p67"/>
          <p:cNvGrpSpPr/>
          <p:nvPr/>
        </p:nvGrpSpPr>
        <p:grpSpPr>
          <a:xfrm>
            <a:off x="723705" y="1861761"/>
            <a:ext cx="697154" cy="679574"/>
            <a:chOff x="2679875" y="2361475"/>
            <a:chExt cx="780425" cy="760575"/>
          </a:xfrm>
        </p:grpSpPr>
        <p:sp>
          <p:nvSpPr>
            <p:cNvPr id="4193" name="Google Shape;4193;p6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67"/>
          <p:cNvGrpSpPr/>
          <p:nvPr/>
        </p:nvGrpSpPr>
        <p:grpSpPr>
          <a:xfrm>
            <a:off x="3122864" y="971353"/>
            <a:ext cx="735829" cy="684547"/>
            <a:chOff x="3351965" y="1148808"/>
            <a:chExt cx="750770" cy="698375"/>
          </a:xfrm>
        </p:grpSpPr>
        <p:grpSp>
          <p:nvGrpSpPr>
            <p:cNvPr id="4200" name="Google Shape;4200;p67"/>
            <p:cNvGrpSpPr/>
            <p:nvPr/>
          </p:nvGrpSpPr>
          <p:grpSpPr>
            <a:xfrm>
              <a:off x="3586796" y="1148808"/>
              <a:ext cx="294857" cy="286830"/>
              <a:chOff x="3750225" y="1774000"/>
              <a:chExt cx="149575" cy="145525"/>
            </a:xfrm>
          </p:grpSpPr>
          <p:sp>
            <p:nvSpPr>
              <p:cNvPr id="4201" name="Google Shape;4201;p6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7"/>
            <p:cNvGrpSpPr/>
            <p:nvPr/>
          </p:nvGrpSpPr>
          <p:grpSpPr>
            <a:xfrm>
              <a:off x="3779245" y="1375768"/>
              <a:ext cx="323490" cy="286978"/>
              <a:chOff x="3847850" y="1889150"/>
              <a:chExt cx="164100" cy="145600"/>
            </a:xfrm>
          </p:grpSpPr>
          <p:sp>
            <p:nvSpPr>
              <p:cNvPr id="4204" name="Google Shape;4204;p6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67"/>
            <p:cNvGrpSpPr/>
            <p:nvPr/>
          </p:nvGrpSpPr>
          <p:grpSpPr>
            <a:xfrm>
              <a:off x="3351965" y="1330435"/>
              <a:ext cx="295449" cy="285401"/>
              <a:chOff x="3631100" y="1866150"/>
              <a:chExt cx="149875" cy="144800"/>
            </a:xfrm>
          </p:grpSpPr>
          <p:sp>
            <p:nvSpPr>
              <p:cNvPr id="4207" name="Google Shape;4207;p6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67"/>
            <p:cNvGrpSpPr/>
            <p:nvPr/>
          </p:nvGrpSpPr>
          <p:grpSpPr>
            <a:xfrm>
              <a:off x="3548208" y="1560352"/>
              <a:ext cx="294808" cy="286830"/>
              <a:chOff x="3730650" y="1982800"/>
              <a:chExt cx="149550" cy="145525"/>
            </a:xfrm>
          </p:grpSpPr>
          <p:sp>
            <p:nvSpPr>
              <p:cNvPr id="4210" name="Google Shape;4210;p6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2" name="Google Shape;4212;p67"/>
          <p:cNvGrpSpPr/>
          <p:nvPr/>
        </p:nvGrpSpPr>
        <p:grpSpPr>
          <a:xfrm>
            <a:off x="7624517" y="971307"/>
            <a:ext cx="804565" cy="677795"/>
            <a:chOff x="7636443" y="1204988"/>
            <a:chExt cx="804565" cy="677795"/>
          </a:xfrm>
        </p:grpSpPr>
        <p:grpSp>
          <p:nvGrpSpPr>
            <p:cNvPr id="4213" name="Google Shape;4213;p67"/>
            <p:cNvGrpSpPr/>
            <p:nvPr/>
          </p:nvGrpSpPr>
          <p:grpSpPr>
            <a:xfrm>
              <a:off x="7636443" y="1509705"/>
              <a:ext cx="804565" cy="373078"/>
              <a:chOff x="7636443" y="1509705"/>
              <a:chExt cx="804565" cy="373078"/>
            </a:xfrm>
          </p:grpSpPr>
          <p:sp>
            <p:nvSpPr>
              <p:cNvPr id="4214" name="Google Shape;4214;p6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67"/>
            <p:cNvGrpSpPr/>
            <p:nvPr/>
          </p:nvGrpSpPr>
          <p:grpSpPr>
            <a:xfrm>
              <a:off x="7636443" y="1408133"/>
              <a:ext cx="804565" cy="373078"/>
              <a:chOff x="7636443" y="1408133"/>
              <a:chExt cx="804565" cy="373078"/>
            </a:xfrm>
          </p:grpSpPr>
          <p:sp>
            <p:nvSpPr>
              <p:cNvPr id="4217" name="Google Shape;4217;p6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67"/>
            <p:cNvGrpSpPr/>
            <p:nvPr/>
          </p:nvGrpSpPr>
          <p:grpSpPr>
            <a:xfrm>
              <a:off x="7636443" y="1306560"/>
              <a:ext cx="804565" cy="373078"/>
              <a:chOff x="7636443" y="1306560"/>
              <a:chExt cx="804565" cy="373078"/>
            </a:xfrm>
          </p:grpSpPr>
          <p:sp>
            <p:nvSpPr>
              <p:cNvPr id="4220" name="Google Shape;4220;p6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67"/>
            <p:cNvGrpSpPr/>
            <p:nvPr/>
          </p:nvGrpSpPr>
          <p:grpSpPr>
            <a:xfrm>
              <a:off x="7636443" y="1204988"/>
              <a:ext cx="804565" cy="373078"/>
              <a:chOff x="7636443" y="1204988"/>
              <a:chExt cx="804565" cy="373078"/>
            </a:xfrm>
          </p:grpSpPr>
          <p:sp>
            <p:nvSpPr>
              <p:cNvPr id="4223" name="Google Shape;4223;p6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5" name="Google Shape;4225;p67"/>
          <p:cNvGrpSpPr/>
          <p:nvPr/>
        </p:nvGrpSpPr>
        <p:grpSpPr>
          <a:xfrm>
            <a:off x="4963363" y="1878721"/>
            <a:ext cx="661339" cy="661188"/>
            <a:chOff x="3990000" y="975400"/>
            <a:chExt cx="3934200" cy="3933300"/>
          </a:xfrm>
        </p:grpSpPr>
        <p:sp>
          <p:nvSpPr>
            <p:cNvPr id="4226" name="Google Shape;4226;p6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7"/>
          <p:cNvGrpSpPr/>
          <p:nvPr/>
        </p:nvGrpSpPr>
        <p:grpSpPr>
          <a:xfrm>
            <a:off x="6607011" y="1857359"/>
            <a:ext cx="868881" cy="684241"/>
            <a:chOff x="6598259" y="2078634"/>
            <a:chExt cx="868881" cy="684241"/>
          </a:xfrm>
        </p:grpSpPr>
        <p:sp>
          <p:nvSpPr>
            <p:cNvPr id="4231" name="Google Shape;4231;p6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7" name="Google Shape;4237;p67"/>
            <p:cNvGrpSpPr/>
            <p:nvPr/>
          </p:nvGrpSpPr>
          <p:grpSpPr>
            <a:xfrm>
              <a:off x="6808175" y="2078634"/>
              <a:ext cx="452229" cy="684241"/>
              <a:chOff x="6808175" y="2078634"/>
              <a:chExt cx="452229" cy="684241"/>
            </a:xfrm>
          </p:grpSpPr>
          <p:sp>
            <p:nvSpPr>
              <p:cNvPr id="4238" name="Google Shape;4238;p6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4" name="Google Shape;4244;p67"/>
              <p:cNvGrpSpPr/>
              <p:nvPr/>
            </p:nvGrpSpPr>
            <p:grpSpPr>
              <a:xfrm>
                <a:off x="6821586" y="2078634"/>
                <a:ext cx="426871" cy="684241"/>
                <a:chOff x="6821586" y="2078634"/>
                <a:chExt cx="426871" cy="684241"/>
              </a:xfrm>
            </p:grpSpPr>
            <p:grpSp>
              <p:nvGrpSpPr>
                <p:cNvPr id="4245" name="Google Shape;4245;p67"/>
                <p:cNvGrpSpPr/>
                <p:nvPr/>
              </p:nvGrpSpPr>
              <p:grpSpPr>
                <a:xfrm>
                  <a:off x="6821586" y="2078634"/>
                  <a:ext cx="426871" cy="684241"/>
                  <a:chOff x="6821586" y="2078634"/>
                  <a:chExt cx="426871" cy="684241"/>
                </a:xfrm>
              </p:grpSpPr>
              <p:sp>
                <p:nvSpPr>
                  <p:cNvPr id="4246" name="Google Shape;4246;p6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5" name="Google Shape;4265;p6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71" name="Google Shape;4271;p67"/>
          <p:cNvGrpSpPr/>
          <p:nvPr/>
        </p:nvGrpSpPr>
        <p:grpSpPr>
          <a:xfrm>
            <a:off x="716994" y="3531369"/>
            <a:ext cx="1340789" cy="640830"/>
            <a:chOff x="238125" y="1151100"/>
            <a:chExt cx="7139450" cy="3412300"/>
          </a:xfrm>
        </p:grpSpPr>
        <p:sp>
          <p:nvSpPr>
            <p:cNvPr id="4272" name="Google Shape;4272;p6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67"/>
          <p:cNvGrpSpPr/>
          <p:nvPr/>
        </p:nvGrpSpPr>
        <p:grpSpPr>
          <a:xfrm>
            <a:off x="5584217" y="2734650"/>
            <a:ext cx="985357" cy="585764"/>
            <a:chOff x="5145061" y="2881789"/>
            <a:chExt cx="1107641" cy="658458"/>
          </a:xfrm>
        </p:grpSpPr>
        <p:grpSp>
          <p:nvGrpSpPr>
            <p:cNvPr id="4285" name="Google Shape;4285;p67"/>
            <p:cNvGrpSpPr/>
            <p:nvPr/>
          </p:nvGrpSpPr>
          <p:grpSpPr>
            <a:xfrm>
              <a:off x="5722989" y="3244587"/>
              <a:ext cx="529713" cy="295659"/>
              <a:chOff x="5722989" y="3244587"/>
              <a:chExt cx="529713" cy="295659"/>
            </a:xfrm>
          </p:grpSpPr>
          <p:sp>
            <p:nvSpPr>
              <p:cNvPr id="4286" name="Google Shape;4286;p6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87" name="Google Shape;4287;p6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88" name="Google Shape;4288;p67"/>
            <p:cNvGrpSpPr/>
            <p:nvPr/>
          </p:nvGrpSpPr>
          <p:grpSpPr>
            <a:xfrm>
              <a:off x="5145061" y="3244587"/>
              <a:ext cx="536807" cy="295659"/>
              <a:chOff x="5145061" y="3244587"/>
              <a:chExt cx="536807" cy="295659"/>
            </a:xfrm>
          </p:grpSpPr>
          <p:sp>
            <p:nvSpPr>
              <p:cNvPr id="4289" name="Google Shape;4289;p6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90" name="Google Shape;4290;p6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91" name="Google Shape;4291;p67"/>
            <p:cNvGrpSpPr/>
            <p:nvPr/>
          </p:nvGrpSpPr>
          <p:grpSpPr>
            <a:xfrm>
              <a:off x="5341327" y="2898245"/>
              <a:ext cx="532309" cy="614891"/>
              <a:chOff x="5341327" y="2898245"/>
              <a:chExt cx="532309" cy="614891"/>
            </a:xfrm>
          </p:grpSpPr>
          <p:sp>
            <p:nvSpPr>
              <p:cNvPr id="4292" name="Google Shape;4292;p6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93" name="Google Shape;4293;p6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94" name="Google Shape;4294;p67"/>
            <p:cNvGrpSpPr/>
            <p:nvPr/>
          </p:nvGrpSpPr>
          <p:grpSpPr>
            <a:xfrm>
              <a:off x="5532290" y="2881789"/>
              <a:ext cx="620516" cy="305456"/>
              <a:chOff x="5532290" y="2881789"/>
              <a:chExt cx="620516" cy="305456"/>
            </a:xfrm>
          </p:grpSpPr>
          <p:sp>
            <p:nvSpPr>
              <p:cNvPr id="4295" name="Google Shape;4295;p6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96" name="Google Shape;4296;p6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297" name="Google Shape;4297;p67"/>
          <p:cNvGrpSpPr/>
          <p:nvPr/>
        </p:nvGrpSpPr>
        <p:grpSpPr>
          <a:xfrm>
            <a:off x="8163140" y="3526708"/>
            <a:ext cx="269068" cy="645491"/>
            <a:chOff x="7026852" y="3311869"/>
            <a:chExt cx="434331" cy="1041954"/>
          </a:xfrm>
        </p:grpSpPr>
        <p:sp>
          <p:nvSpPr>
            <p:cNvPr id="4298" name="Google Shape;4298;p6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7"/>
          <p:cNvGrpSpPr/>
          <p:nvPr/>
        </p:nvGrpSpPr>
        <p:grpSpPr>
          <a:xfrm>
            <a:off x="6179721" y="3565945"/>
            <a:ext cx="293882" cy="293836"/>
            <a:chOff x="4873519" y="3311869"/>
            <a:chExt cx="499374" cy="499296"/>
          </a:xfrm>
        </p:grpSpPr>
        <p:sp>
          <p:nvSpPr>
            <p:cNvPr id="4302" name="Google Shape;4302;p6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7"/>
          <p:cNvGrpSpPr/>
          <p:nvPr/>
        </p:nvGrpSpPr>
        <p:grpSpPr>
          <a:xfrm>
            <a:off x="6179721" y="3878317"/>
            <a:ext cx="293882" cy="293882"/>
            <a:chOff x="4873519" y="3875839"/>
            <a:chExt cx="499374" cy="499374"/>
          </a:xfrm>
        </p:grpSpPr>
        <p:sp>
          <p:nvSpPr>
            <p:cNvPr id="4305" name="Google Shape;4305;p6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7"/>
          <p:cNvGrpSpPr/>
          <p:nvPr/>
        </p:nvGrpSpPr>
        <p:grpSpPr>
          <a:xfrm>
            <a:off x="2410248" y="1850269"/>
            <a:ext cx="698104" cy="698208"/>
            <a:chOff x="2565073" y="2075876"/>
            <a:chExt cx="672482" cy="672518"/>
          </a:xfrm>
        </p:grpSpPr>
        <p:sp>
          <p:nvSpPr>
            <p:cNvPr id="4308" name="Google Shape;4308;p6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67"/>
          <p:cNvGrpSpPr/>
          <p:nvPr/>
        </p:nvGrpSpPr>
        <p:grpSpPr>
          <a:xfrm>
            <a:off x="5633660" y="3534870"/>
            <a:ext cx="438354" cy="637329"/>
            <a:chOff x="1697726" y="3244179"/>
            <a:chExt cx="788124" cy="1146069"/>
          </a:xfrm>
        </p:grpSpPr>
        <p:sp>
          <p:nvSpPr>
            <p:cNvPr id="4315" name="Google Shape;4315;p6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7" name="Google Shape;4317;p6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8" name="Google Shape;4318;p67"/>
          <p:cNvGrpSpPr/>
          <p:nvPr/>
        </p:nvGrpSpPr>
        <p:grpSpPr>
          <a:xfrm>
            <a:off x="7634874" y="1863232"/>
            <a:ext cx="799565" cy="670282"/>
            <a:chOff x="7617850" y="2063282"/>
            <a:chExt cx="799565" cy="670282"/>
          </a:xfrm>
        </p:grpSpPr>
        <p:cxnSp>
          <p:nvCxnSpPr>
            <p:cNvPr id="4319" name="Google Shape;4319;p6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0" name="Google Shape;4320;p6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1" name="Google Shape;4321;p6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2" name="Google Shape;4322;p6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3" name="Google Shape;4323;p6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324" name="Google Shape;4324;p6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325" name="Google Shape;4325;p67"/>
            <p:cNvGrpSpPr/>
            <p:nvPr/>
          </p:nvGrpSpPr>
          <p:grpSpPr>
            <a:xfrm>
              <a:off x="7734309" y="2063282"/>
              <a:ext cx="570957" cy="620095"/>
              <a:chOff x="7734309" y="2063282"/>
              <a:chExt cx="570957" cy="620095"/>
            </a:xfrm>
          </p:grpSpPr>
          <p:grpSp>
            <p:nvGrpSpPr>
              <p:cNvPr id="4326" name="Google Shape;4326;p67"/>
              <p:cNvGrpSpPr/>
              <p:nvPr/>
            </p:nvGrpSpPr>
            <p:grpSpPr>
              <a:xfrm>
                <a:off x="8031573" y="2063282"/>
                <a:ext cx="273693" cy="620095"/>
                <a:chOff x="8031573" y="2063282"/>
                <a:chExt cx="273693" cy="620095"/>
              </a:xfrm>
            </p:grpSpPr>
            <p:sp>
              <p:nvSpPr>
                <p:cNvPr id="4327" name="Google Shape;4327;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67"/>
              <p:cNvGrpSpPr/>
              <p:nvPr/>
            </p:nvGrpSpPr>
            <p:grpSpPr>
              <a:xfrm flipH="1">
                <a:off x="7734309" y="2063282"/>
                <a:ext cx="273693" cy="620095"/>
                <a:chOff x="8031573" y="2063282"/>
                <a:chExt cx="273693" cy="620095"/>
              </a:xfrm>
            </p:grpSpPr>
            <p:sp>
              <p:nvSpPr>
                <p:cNvPr id="4332" name="Google Shape;4332;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36" name="Google Shape;4336;p6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8" name="Google Shape;4338;p67"/>
          <p:cNvGrpSpPr/>
          <p:nvPr/>
        </p:nvGrpSpPr>
        <p:grpSpPr>
          <a:xfrm>
            <a:off x="7821480" y="2716716"/>
            <a:ext cx="602567" cy="601884"/>
            <a:chOff x="1186975" y="238125"/>
            <a:chExt cx="5244275" cy="5238325"/>
          </a:xfrm>
        </p:grpSpPr>
        <p:sp>
          <p:nvSpPr>
            <p:cNvPr id="4339" name="Google Shape;4339;p6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67"/>
          <p:cNvGrpSpPr/>
          <p:nvPr/>
        </p:nvGrpSpPr>
        <p:grpSpPr>
          <a:xfrm>
            <a:off x="3264218" y="1856199"/>
            <a:ext cx="651848" cy="687338"/>
            <a:chOff x="3400515" y="2056248"/>
            <a:chExt cx="698134" cy="735987"/>
          </a:xfrm>
        </p:grpSpPr>
        <p:grpSp>
          <p:nvGrpSpPr>
            <p:cNvPr id="4344" name="Google Shape;4344;p67"/>
            <p:cNvGrpSpPr/>
            <p:nvPr/>
          </p:nvGrpSpPr>
          <p:grpSpPr>
            <a:xfrm>
              <a:off x="3400515" y="2283913"/>
              <a:ext cx="312919" cy="219900"/>
              <a:chOff x="3400515" y="2283913"/>
              <a:chExt cx="312919" cy="219900"/>
            </a:xfrm>
          </p:grpSpPr>
          <p:sp>
            <p:nvSpPr>
              <p:cNvPr id="4345" name="Google Shape;4345;p6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46" name="Google Shape;4346;p6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347" name="Google Shape;4347;p67"/>
            <p:cNvGrpSpPr/>
            <p:nvPr/>
          </p:nvGrpSpPr>
          <p:grpSpPr>
            <a:xfrm>
              <a:off x="3547823" y="2461089"/>
              <a:ext cx="219900" cy="331146"/>
              <a:chOff x="3547823" y="2461089"/>
              <a:chExt cx="219900" cy="331146"/>
            </a:xfrm>
          </p:grpSpPr>
          <p:sp>
            <p:nvSpPr>
              <p:cNvPr id="4348" name="Google Shape;4348;p6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49" name="Google Shape;4349;p6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350" name="Google Shape;4350;p67"/>
            <p:cNvGrpSpPr/>
            <p:nvPr/>
          </p:nvGrpSpPr>
          <p:grpSpPr>
            <a:xfrm>
              <a:off x="3734138" y="2461089"/>
              <a:ext cx="219900" cy="331146"/>
              <a:chOff x="3734138" y="2461089"/>
              <a:chExt cx="219900" cy="331146"/>
            </a:xfrm>
          </p:grpSpPr>
          <p:sp>
            <p:nvSpPr>
              <p:cNvPr id="4351" name="Google Shape;4351;p6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52" name="Google Shape;4352;p6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353" name="Google Shape;4353;p67"/>
            <p:cNvGrpSpPr/>
            <p:nvPr/>
          </p:nvGrpSpPr>
          <p:grpSpPr>
            <a:xfrm>
              <a:off x="3787560" y="2281742"/>
              <a:ext cx="311089" cy="219900"/>
              <a:chOff x="3787560" y="2281742"/>
              <a:chExt cx="311089" cy="219900"/>
            </a:xfrm>
          </p:grpSpPr>
          <p:sp>
            <p:nvSpPr>
              <p:cNvPr id="4354" name="Google Shape;4354;p6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55" name="Google Shape;4355;p6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356" name="Google Shape;4356;p67"/>
            <p:cNvGrpSpPr/>
            <p:nvPr/>
          </p:nvGrpSpPr>
          <p:grpSpPr>
            <a:xfrm>
              <a:off x="3637290" y="2056248"/>
              <a:ext cx="219900" cy="330736"/>
              <a:chOff x="3637290" y="2056248"/>
              <a:chExt cx="219900" cy="330736"/>
            </a:xfrm>
          </p:grpSpPr>
          <p:sp>
            <p:nvSpPr>
              <p:cNvPr id="4357" name="Google Shape;4357;p6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358" name="Google Shape;4358;p6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59" name="Google Shape;4359;p67"/>
          <p:cNvGrpSpPr/>
          <p:nvPr/>
        </p:nvGrpSpPr>
        <p:grpSpPr>
          <a:xfrm>
            <a:off x="2555923" y="2726206"/>
            <a:ext cx="1268144" cy="592394"/>
            <a:chOff x="238125" y="1188750"/>
            <a:chExt cx="7140450" cy="3335550"/>
          </a:xfrm>
        </p:grpSpPr>
        <p:sp>
          <p:nvSpPr>
            <p:cNvPr id="4360" name="Google Shape;4360;p6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7"/>
          <p:cNvGrpSpPr/>
          <p:nvPr/>
        </p:nvGrpSpPr>
        <p:grpSpPr>
          <a:xfrm>
            <a:off x="6663824" y="2728360"/>
            <a:ext cx="1053944" cy="590147"/>
            <a:chOff x="238125" y="1335475"/>
            <a:chExt cx="5418735" cy="3034175"/>
          </a:xfrm>
        </p:grpSpPr>
        <p:sp>
          <p:nvSpPr>
            <p:cNvPr id="4366" name="Google Shape;4366;p6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7"/>
          <p:cNvGrpSpPr/>
          <p:nvPr/>
        </p:nvGrpSpPr>
        <p:grpSpPr>
          <a:xfrm>
            <a:off x="4094633" y="3533260"/>
            <a:ext cx="1268207" cy="638939"/>
            <a:chOff x="3967651" y="3645904"/>
            <a:chExt cx="1479304" cy="745292"/>
          </a:xfrm>
        </p:grpSpPr>
        <p:grpSp>
          <p:nvGrpSpPr>
            <p:cNvPr id="4370" name="Google Shape;4370;p67"/>
            <p:cNvGrpSpPr/>
            <p:nvPr/>
          </p:nvGrpSpPr>
          <p:grpSpPr>
            <a:xfrm>
              <a:off x="3967651" y="4009026"/>
              <a:ext cx="1479304" cy="382170"/>
              <a:chOff x="3967651" y="4009026"/>
              <a:chExt cx="1479304" cy="382170"/>
            </a:xfrm>
          </p:grpSpPr>
          <p:grpSp>
            <p:nvGrpSpPr>
              <p:cNvPr id="4371" name="Google Shape;4371;p67"/>
              <p:cNvGrpSpPr/>
              <p:nvPr/>
            </p:nvGrpSpPr>
            <p:grpSpPr>
              <a:xfrm>
                <a:off x="4892216" y="4195630"/>
                <a:ext cx="554739" cy="195566"/>
                <a:chOff x="3604375" y="4892160"/>
                <a:chExt cx="1651500" cy="582215"/>
              </a:xfrm>
            </p:grpSpPr>
            <p:sp>
              <p:nvSpPr>
                <p:cNvPr id="4372" name="Google Shape;4372;p6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67"/>
              <p:cNvGrpSpPr/>
              <p:nvPr/>
            </p:nvGrpSpPr>
            <p:grpSpPr>
              <a:xfrm>
                <a:off x="3967651" y="4146303"/>
                <a:ext cx="579402" cy="244893"/>
                <a:chOff x="851875" y="4745310"/>
                <a:chExt cx="1724925" cy="729065"/>
              </a:xfrm>
            </p:grpSpPr>
            <p:sp>
              <p:nvSpPr>
                <p:cNvPr id="4375" name="Google Shape;4375;p6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67"/>
              <p:cNvGrpSpPr/>
              <p:nvPr/>
            </p:nvGrpSpPr>
            <p:grpSpPr>
              <a:xfrm>
                <a:off x="4460753" y="4009026"/>
                <a:ext cx="493110" cy="382170"/>
                <a:chOff x="2319875" y="4336625"/>
                <a:chExt cx="1468025" cy="1137750"/>
              </a:xfrm>
            </p:grpSpPr>
            <p:sp>
              <p:nvSpPr>
                <p:cNvPr id="4378" name="Google Shape;4378;p6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0" name="Google Shape;4380;p67"/>
            <p:cNvGrpSpPr/>
            <p:nvPr/>
          </p:nvGrpSpPr>
          <p:grpSpPr>
            <a:xfrm>
              <a:off x="4479443" y="3645904"/>
              <a:ext cx="455965" cy="388789"/>
              <a:chOff x="2957425" y="238100"/>
              <a:chExt cx="1910200" cy="1628775"/>
            </a:xfrm>
          </p:grpSpPr>
          <p:sp>
            <p:nvSpPr>
              <p:cNvPr id="4381" name="Google Shape;4381;p6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1" name="Google Shape;4391;p67"/>
          <p:cNvGrpSpPr/>
          <p:nvPr/>
        </p:nvGrpSpPr>
        <p:grpSpPr>
          <a:xfrm>
            <a:off x="2480746" y="3534460"/>
            <a:ext cx="1243128" cy="637739"/>
            <a:chOff x="2496310" y="3693351"/>
            <a:chExt cx="1342906" cy="688926"/>
          </a:xfrm>
        </p:grpSpPr>
        <p:grpSp>
          <p:nvGrpSpPr>
            <p:cNvPr id="4392" name="Google Shape;4392;p67"/>
            <p:cNvGrpSpPr/>
            <p:nvPr/>
          </p:nvGrpSpPr>
          <p:grpSpPr>
            <a:xfrm>
              <a:off x="2496310" y="3693351"/>
              <a:ext cx="1342906" cy="688875"/>
              <a:chOff x="2496310" y="3693351"/>
              <a:chExt cx="1342906" cy="688875"/>
            </a:xfrm>
          </p:grpSpPr>
          <p:sp>
            <p:nvSpPr>
              <p:cNvPr id="4393" name="Google Shape;4393;p6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9" name="Google Shape;4399;p67"/>
              <p:cNvCxnSpPr>
                <a:stCxn id="439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00" name="Google Shape;4400;p67"/>
              <p:cNvCxnSpPr>
                <a:stCxn id="439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01" name="Google Shape;4401;p67"/>
              <p:cNvCxnSpPr>
                <a:stCxn id="439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02" name="Google Shape;4402;p67"/>
              <p:cNvCxnSpPr>
                <a:stCxn id="439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03" name="Google Shape;4403;p67"/>
              <p:cNvCxnSpPr>
                <a:stCxn id="439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04" name="Google Shape;4404;p67"/>
            <p:cNvGrpSpPr/>
            <p:nvPr/>
          </p:nvGrpSpPr>
          <p:grpSpPr>
            <a:xfrm>
              <a:off x="2675275" y="3930557"/>
              <a:ext cx="1003306" cy="451719"/>
              <a:chOff x="2675275" y="4174282"/>
              <a:chExt cx="1003306" cy="451719"/>
            </a:xfrm>
          </p:grpSpPr>
          <p:sp>
            <p:nvSpPr>
              <p:cNvPr id="4405" name="Google Shape;4405;p6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8" name="Google Shape;4408;p67"/>
          <p:cNvGrpSpPr/>
          <p:nvPr/>
        </p:nvGrpSpPr>
        <p:grpSpPr>
          <a:xfrm>
            <a:off x="1654417" y="971307"/>
            <a:ext cx="574511" cy="874709"/>
            <a:chOff x="1715404" y="1112080"/>
            <a:chExt cx="642270" cy="977984"/>
          </a:xfrm>
        </p:grpSpPr>
        <p:grpSp>
          <p:nvGrpSpPr>
            <p:cNvPr id="4409" name="Google Shape;4409;p67"/>
            <p:cNvGrpSpPr/>
            <p:nvPr/>
          </p:nvGrpSpPr>
          <p:grpSpPr>
            <a:xfrm>
              <a:off x="1715404" y="1112080"/>
              <a:ext cx="642270" cy="977984"/>
              <a:chOff x="1715404" y="1112080"/>
              <a:chExt cx="642270" cy="977984"/>
            </a:xfrm>
          </p:grpSpPr>
          <p:sp>
            <p:nvSpPr>
              <p:cNvPr id="4410" name="Google Shape;4410;p6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67"/>
            <p:cNvGrpSpPr/>
            <p:nvPr/>
          </p:nvGrpSpPr>
          <p:grpSpPr>
            <a:xfrm>
              <a:off x="1768927" y="1165603"/>
              <a:ext cx="535225" cy="851367"/>
              <a:chOff x="1768927" y="1165603"/>
              <a:chExt cx="535225" cy="851367"/>
            </a:xfrm>
          </p:grpSpPr>
          <p:sp>
            <p:nvSpPr>
              <p:cNvPr id="4413" name="Google Shape;4413;p6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67"/>
            <p:cNvGrpSpPr/>
            <p:nvPr/>
          </p:nvGrpSpPr>
          <p:grpSpPr>
            <a:xfrm>
              <a:off x="1822449" y="1219125"/>
              <a:ext cx="428180" cy="718859"/>
              <a:chOff x="1822449" y="1219125"/>
              <a:chExt cx="428180" cy="718859"/>
            </a:xfrm>
          </p:grpSpPr>
          <p:sp>
            <p:nvSpPr>
              <p:cNvPr id="4416" name="Google Shape;4416;p6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7"/>
            <p:cNvGrpSpPr/>
            <p:nvPr/>
          </p:nvGrpSpPr>
          <p:grpSpPr>
            <a:xfrm>
              <a:off x="1875972" y="1272648"/>
              <a:ext cx="321135" cy="586939"/>
              <a:chOff x="1875972" y="1272648"/>
              <a:chExt cx="321135" cy="586939"/>
            </a:xfrm>
          </p:grpSpPr>
          <p:sp>
            <p:nvSpPr>
              <p:cNvPr id="4419" name="Google Shape;4419;p6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1" name="Google Shape;4421;p67"/>
          <p:cNvGrpSpPr/>
          <p:nvPr/>
        </p:nvGrpSpPr>
        <p:grpSpPr>
          <a:xfrm>
            <a:off x="7761578" y="3528028"/>
            <a:ext cx="293855" cy="644170"/>
            <a:chOff x="241025" y="3151575"/>
            <a:chExt cx="293855" cy="644170"/>
          </a:xfrm>
        </p:grpSpPr>
        <p:sp>
          <p:nvSpPr>
            <p:cNvPr id="4422" name="Google Shape;4422;p6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67"/>
          <p:cNvGrpSpPr/>
          <p:nvPr/>
        </p:nvGrpSpPr>
        <p:grpSpPr>
          <a:xfrm>
            <a:off x="709562" y="2728028"/>
            <a:ext cx="1779649" cy="591620"/>
            <a:chOff x="246070" y="1983375"/>
            <a:chExt cx="1855347" cy="616849"/>
          </a:xfrm>
        </p:grpSpPr>
        <p:sp>
          <p:nvSpPr>
            <p:cNvPr id="4425" name="Google Shape;4425;p6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7"/>
          <p:cNvGrpSpPr/>
          <p:nvPr/>
        </p:nvGrpSpPr>
        <p:grpSpPr>
          <a:xfrm>
            <a:off x="2320428" y="971307"/>
            <a:ext cx="711055" cy="745993"/>
            <a:chOff x="2496269" y="1171698"/>
            <a:chExt cx="761953" cy="799392"/>
          </a:xfrm>
        </p:grpSpPr>
        <p:grpSp>
          <p:nvGrpSpPr>
            <p:cNvPr id="4435" name="Google Shape;4435;p67"/>
            <p:cNvGrpSpPr/>
            <p:nvPr/>
          </p:nvGrpSpPr>
          <p:grpSpPr>
            <a:xfrm>
              <a:off x="2496269" y="1171698"/>
              <a:ext cx="761953" cy="723022"/>
              <a:chOff x="2496269" y="1171698"/>
              <a:chExt cx="761953" cy="723022"/>
            </a:xfrm>
          </p:grpSpPr>
          <p:sp>
            <p:nvSpPr>
              <p:cNvPr id="4436" name="Google Shape;4436;p6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8" name="Google Shape;4438;p67"/>
              <p:cNvGrpSpPr/>
              <p:nvPr/>
            </p:nvGrpSpPr>
            <p:grpSpPr>
              <a:xfrm>
                <a:off x="2496269" y="1171698"/>
                <a:ext cx="761953" cy="723022"/>
                <a:chOff x="2496269" y="1120652"/>
                <a:chExt cx="761953" cy="723022"/>
              </a:xfrm>
            </p:grpSpPr>
            <p:grpSp>
              <p:nvGrpSpPr>
                <p:cNvPr id="4439" name="Google Shape;4439;p67"/>
                <p:cNvGrpSpPr/>
                <p:nvPr/>
              </p:nvGrpSpPr>
              <p:grpSpPr>
                <a:xfrm>
                  <a:off x="2496269" y="1120652"/>
                  <a:ext cx="761953" cy="723022"/>
                  <a:chOff x="2496269" y="1120652"/>
                  <a:chExt cx="761953" cy="723022"/>
                </a:xfrm>
              </p:grpSpPr>
              <p:grpSp>
                <p:nvGrpSpPr>
                  <p:cNvPr id="4440" name="Google Shape;4440;p67"/>
                  <p:cNvGrpSpPr/>
                  <p:nvPr/>
                </p:nvGrpSpPr>
                <p:grpSpPr>
                  <a:xfrm>
                    <a:off x="2496269" y="1304589"/>
                    <a:ext cx="407089" cy="305057"/>
                    <a:chOff x="2496269" y="1304589"/>
                    <a:chExt cx="407089" cy="305057"/>
                  </a:xfrm>
                </p:grpSpPr>
                <p:sp>
                  <p:nvSpPr>
                    <p:cNvPr id="4441" name="Google Shape;4441;p6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67"/>
                  <p:cNvGrpSpPr/>
                  <p:nvPr/>
                </p:nvGrpSpPr>
                <p:grpSpPr>
                  <a:xfrm>
                    <a:off x="2586468" y="1493376"/>
                    <a:ext cx="358850" cy="349656"/>
                    <a:chOff x="2586468" y="1493376"/>
                    <a:chExt cx="358850" cy="349656"/>
                  </a:xfrm>
                </p:grpSpPr>
                <p:sp>
                  <p:nvSpPr>
                    <p:cNvPr id="4444" name="Google Shape;4444;p6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67"/>
                  <p:cNvGrpSpPr/>
                  <p:nvPr/>
                </p:nvGrpSpPr>
                <p:grpSpPr>
                  <a:xfrm>
                    <a:off x="2807939" y="1494024"/>
                    <a:ext cx="358857" cy="349650"/>
                    <a:chOff x="2807939" y="1494024"/>
                    <a:chExt cx="358857" cy="349650"/>
                  </a:xfrm>
                </p:grpSpPr>
                <p:sp>
                  <p:nvSpPr>
                    <p:cNvPr id="4447" name="Google Shape;4447;p6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67"/>
                  <p:cNvGrpSpPr/>
                  <p:nvPr/>
                </p:nvGrpSpPr>
                <p:grpSpPr>
                  <a:xfrm>
                    <a:off x="2851133" y="1305635"/>
                    <a:ext cx="407089" cy="305057"/>
                    <a:chOff x="2851133" y="1305635"/>
                    <a:chExt cx="407089" cy="305057"/>
                  </a:xfrm>
                </p:grpSpPr>
                <p:sp>
                  <p:nvSpPr>
                    <p:cNvPr id="4450" name="Google Shape;4450;p6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67"/>
                  <p:cNvGrpSpPr/>
                  <p:nvPr/>
                </p:nvGrpSpPr>
                <p:grpSpPr>
                  <a:xfrm>
                    <a:off x="2727495" y="1120652"/>
                    <a:ext cx="300271" cy="396358"/>
                    <a:chOff x="2727495" y="1120652"/>
                    <a:chExt cx="300271" cy="396358"/>
                  </a:xfrm>
                </p:grpSpPr>
                <p:sp>
                  <p:nvSpPr>
                    <p:cNvPr id="4453" name="Google Shape;4453;p6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5" name="Google Shape;4455;p67"/>
                <p:cNvGrpSpPr/>
                <p:nvPr/>
              </p:nvGrpSpPr>
              <p:grpSpPr>
                <a:xfrm>
                  <a:off x="2722305" y="1350460"/>
                  <a:ext cx="308357" cy="308344"/>
                  <a:chOff x="2722305" y="1350460"/>
                  <a:chExt cx="308357" cy="308344"/>
                </a:xfrm>
              </p:grpSpPr>
              <p:sp>
                <p:nvSpPr>
                  <p:cNvPr id="4456" name="Google Shape;4456;p6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67"/>
                  <p:cNvGrpSpPr/>
                  <p:nvPr/>
                </p:nvGrpSpPr>
                <p:grpSpPr>
                  <a:xfrm>
                    <a:off x="2725064" y="1364529"/>
                    <a:ext cx="297954" cy="280182"/>
                    <a:chOff x="2725064" y="1364529"/>
                    <a:chExt cx="297954" cy="280182"/>
                  </a:xfrm>
                </p:grpSpPr>
                <p:sp>
                  <p:nvSpPr>
                    <p:cNvPr id="4458" name="Google Shape;4458;p6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63" name="Google Shape;4463;p6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67"/>
          <p:cNvGrpSpPr/>
          <p:nvPr/>
        </p:nvGrpSpPr>
        <p:grpSpPr>
          <a:xfrm>
            <a:off x="3909129" y="2727412"/>
            <a:ext cx="1569144" cy="591015"/>
            <a:chOff x="3820100" y="3023049"/>
            <a:chExt cx="1303926" cy="491162"/>
          </a:xfrm>
        </p:grpSpPr>
        <p:grpSp>
          <p:nvGrpSpPr>
            <p:cNvPr id="4469" name="Google Shape;4469;p67"/>
            <p:cNvGrpSpPr/>
            <p:nvPr/>
          </p:nvGrpSpPr>
          <p:grpSpPr>
            <a:xfrm>
              <a:off x="3820100" y="3023072"/>
              <a:ext cx="1303926" cy="491139"/>
              <a:chOff x="3820100" y="3023072"/>
              <a:chExt cx="1303926" cy="491139"/>
            </a:xfrm>
          </p:grpSpPr>
          <p:sp>
            <p:nvSpPr>
              <p:cNvPr id="4470" name="Google Shape;4470;p6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67"/>
            <p:cNvGrpSpPr/>
            <p:nvPr/>
          </p:nvGrpSpPr>
          <p:grpSpPr>
            <a:xfrm>
              <a:off x="4132439" y="3023645"/>
              <a:ext cx="393633" cy="177096"/>
              <a:chOff x="4132439" y="3023645"/>
              <a:chExt cx="393633" cy="177096"/>
            </a:xfrm>
          </p:grpSpPr>
          <p:sp>
            <p:nvSpPr>
              <p:cNvPr id="4473" name="Google Shape;4473;p6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67"/>
            <p:cNvGrpSpPr/>
            <p:nvPr/>
          </p:nvGrpSpPr>
          <p:grpSpPr>
            <a:xfrm>
              <a:off x="3921811" y="3023049"/>
              <a:ext cx="1002397" cy="388943"/>
              <a:chOff x="3921811" y="3023049"/>
              <a:chExt cx="1002397" cy="388943"/>
            </a:xfrm>
          </p:grpSpPr>
          <p:sp>
            <p:nvSpPr>
              <p:cNvPr id="4476" name="Google Shape;4476;p6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67"/>
            <p:cNvGrpSpPr/>
            <p:nvPr/>
          </p:nvGrpSpPr>
          <p:grpSpPr>
            <a:xfrm>
              <a:off x="4023645" y="3023049"/>
              <a:ext cx="683032" cy="286722"/>
              <a:chOff x="4023645" y="3023049"/>
              <a:chExt cx="683032" cy="286722"/>
            </a:xfrm>
          </p:grpSpPr>
          <p:sp>
            <p:nvSpPr>
              <p:cNvPr id="4479" name="Google Shape;4479;p6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1" name="Google Shape;4481;p67"/>
          <p:cNvGrpSpPr/>
          <p:nvPr/>
        </p:nvGrpSpPr>
        <p:grpSpPr>
          <a:xfrm>
            <a:off x="1541251" y="1854258"/>
            <a:ext cx="713522" cy="688025"/>
            <a:chOff x="1706078" y="2092648"/>
            <a:chExt cx="660913" cy="637296"/>
          </a:xfrm>
        </p:grpSpPr>
        <p:sp>
          <p:nvSpPr>
            <p:cNvPr id="4482" name="Google Shape;4482;p6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3" name="Google Shape;4483;p67"/>
            <p:cNvGrpSpPr/>
            <p:nvPr/>
          </p:nvGrpSpPr>
          <p:grpSpPr>
            <a:xfrm>
              <a:off x="1706078" y="2092648"/>
              <a:ext cx="660913" cy="575241"/>
              <a:chOff x="1706078" y="2092648"/>
              <a:chExt cx="660913" cy="575241"/>
            </a:xfrm>
          </p:grpSpPr>
          <p:sp>
            <p:nvSpPr>
              <p:cNvPr id="4484" name="Google Shape;4484;p6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7" name="Google Shape;4487;p67"/>
          <p:cNvGrpSpPr/>
          <p:nvPr/>
        </p:nvGrpSpPr>
        <p:grpSpPr>
          <a:xfrm>
            <a:off x="6303109" y="971806"/>
            <a:ext cx="1317459" cy="684168"/>
            <a:chOff x="238125" y="999450"/>
            <a:chExt cx="7140700" cy="3708225"/>
          </a:xfrm>
        </p:grpSpPr>
        <p:sp>
          <p:nvSpPr>
            <p:cNvPr id="4488" name="Google Shape;4488;p6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0" name="Shape 4500"/>
        <p:cNvGrpSpPr/>
        <p:nvPr/>
      </p:nvGrpSpPr>
      <p:grpSpPr>
        <a:xfrm>
          <a:off x="0" y="0"/>
          <a:ext cx="0" cy="0"/>
          <a:chOff x="0" y="0"/>
          <a:chExt cx="0" cy="0"/>
        </a:xfrm>
      </p:grpSpPr>
      <p:grpSp>
        <p:nvGrpSpPr>
          <p:cNvPr id="4501" name="Google Shape;4501;p68"/>
          <p:cNvGrpSpPr/>
          <p:nvPr/>
        </p:nvGrpSpPr>
        <p:grpSpPr>
          <a:xfrm>
            <a:off x="717027" y="967622"/>
            <a:ext cx="1636117" cy="1526144"/>
            <a:chOff x="729238" y="1179665"/>
            <a:chExt cx="1636117" cy="1526144"/>
          </a:xfrm>
        </p:grpSpPr>
        <p:grpSp>
          <p:nvGrpSpPr>
            <p:cNvPr id="4502" name="Google Shape;4502;p68"/>
            <p:cNvGrpSpPr/>
            <p:nvPr/>
          </p:nvGrpSpPr>
          <p:grpSpPr>
            <a:xfrm>
              <a:off x="729238" y="1179665"/>
              <a:ext cx="80700" cy="1526144"/>
              <a:chOff x="729238" y="1179665"/>
              <a:chExt cx="80700" cy="1526144"/>
            </a:xfrm>
          </p:grpSpPr>
          <p:sp>
            <p:nvSpPr>
              <p:cNvPr id="4503" name="Google Shape;4503;p6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68"/>
            <p:cNvGrpSpPr/>
            <p:nvPr/>
          </p:nvGrpSpPr>
          <p:grpSpPr>
            <a:xfrm>
              <a:off x="903098" y="1179665"/>
              <a:ext cx="80700" cy="1526144"/>
              <a:chOff x="903098" y="1179665"/>
              <a:chExt cx="80700" cy="1526144"/>
            </a:xfrm>
          </p:grpSpPr>
          <p:sp>
            <p:nvSpPr>
              <p:cNvPr id="4514" name="Google Shape;4514;p6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68"/>
            <p:cNvGrpSpPr/>
            <p:nvPr/>
          </p:nvGrpSpPr>
          <p:grpSpPr>
            <a:xfrm>
              <a:off x="1076958" y="1179665"/>
              <a:ext cx="80700" cy="1526144"/>
              <a:chOff x="1076958" y="1179665"/>
              <a:chExt cx="80700" cy="1526144"/>
            </a:xfrm>
          </p:grpSpPr>
          <p:sp>
            <p:nvSpPr>
              <p:cNvPr id="4525" name="Google Shape;4525;p6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68"/>
            <p:cNvGrpSpPr/>
            <p:nvPr/>
          </p:nvGrpSpPr>
          <p:grpSpPr>
            <a:xfrm>
              <a:off x="1247707" y="1179665"/>
              <a:ext cx="80700" cy="1526144"/>
              <a:chOff x="1247707" y="1179665"/>
              <a:chExt cx="80700" cy="1526144"/>
            </a:xfrm>
          </p:grpSpPr>
          <p:sp>
            <p:nvSpPr>
              <p:cNvPr id="4536" name="Google Shape;4536;p6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68"/>
            <p:cNvGrpSpPr/>
            <p:nvPr/>
          </p:nvGrpSpPr>
          <p:grpSpPr>
            <a:xfrm>
              <a:off x="1421567" y="1179665"/>
              <a:ext cx="80700" cy="1526144"/>
              <a:chOff x="1421567" y="1179665"/>
              <a:chExt cx="80700" cy="1526144"/>
            </a:xfrm>
          </p:grpSpPr>
          <p:sp>
            <p:nvSpPr>
              <p:cNvPr id="4547" name="Google Shape;4547;p6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68"/>
            <p:cNvGrpSpPr/>
            <p:nvPr/>
          </p:nvGrpSpPr>
          <p:grpSpPr>
            <a:xfrm>
              <a:off x="1592327" y="1179665"/>
              <a:ext cx="80700" cy="1526144"/>
              <a:chOff x="1592327" y="1179665"/>
              <a:chExt cx="80700" cy="1526144"/>
            </a:xfrm>
          </p:grpSpPr>
          <p:sp>
            <p:nvSpPr>
              <p:cNvPr id="4558" name="Google Shape;4558;p6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8"/>
            <p:cNvGrpSpPr/>
            <p:nvPr/>
          </p:nvGrpSpPr>
          <p:grpSpPr>
            <a:xfrm>
              <a:off x="1766187" y="1179665"/>
              <a:ext cx="80700" cy="1526144"/>
              <a:chOff x="1766187" y="1179665"/>
              <a:chExt cx="80700" cy="1526144"/>
            </a:xfrm>
          </p:grpSpPr>
          <p:sp>
            <p:nvSpPr>
              <p:cNvPr id="4569" name="Google Shape;4569;p6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68"/>
            <p:cNvGrpSpPr/>
            <p:nvPr/>
          </p:nvGrpSpPr>
          <p:grpSpPr>
            <a:xfrm>
              <a:off x="1936935" y="1179665"/>
              <a:ext cx="80700" cy="1526144"/>
              <a:chOff x="1936935" y="1179665"/>
              <a:chExt cx="80700" cy="1526144"/>
            </a:xfrm>
          </p:grpSpPr>
          <p:sp>
            <p:nvSpPr>
              <p:cNvPr id="4580" name="Google Shape;4580;p6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68"/>
            <p:cNvGrpSpPr/>
            <p:nvPr/>
          </p:nvGrpSpPr>
          <p:grpSpPr>
            <a:xfrm>
              <a:off x="2110795" y="1179665"/>
              <a:ext cx="80700" cy="1526144"/>
              <a:chOff x="2110795" y="1179665"/>
              <a:chExt cx="80700" cy="1526144"/>
            </a:xfrm>
          </p:grpSpPr>
          <p:sp>
            <p:nvSpPr>
              <p:cNvPr id="4591" name="Google Shape;4591;p6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68"/>
            <p:cNvGrpSpPr/>
            <p:nvPr/>
          </p:nvGrpSpPr>
          <p:grpSpPr>
            <a:xfrm>
              <a:off x="2284655" y="1179665"/>
              <a:ext cx="80700" cy="1526144"/>
              <a:chOff x="2284655" y="1179665"/>
              <a:chExt cx="80700" cy="1526144"/>
            </a:xfrm>
          </p:grpSpPr>
          <p:sp>
            <p:nvSpPr>
              <p:cNvPr id="4602" name="Google Shape;4602;p6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2" name="Google Shape;4612;p68"/>
          <p:cNvGrpSpPr/>
          <p:nvPr/>
        </p:nvGrpSpPr>
        <p:grpSpPr>
          <a:xfrm>
            <a:off x="2611693" y="986760"/>
            <a:ext cx="1364248" cy="1102133"/>
            <a:chOff x="2623904" y="1198803"/>
            <a:chExt cx="1364248" cy="1102133"/>
          </a:xfrm>
        </p:grpSpPr>
        <p:grpSp>
          <p:nvGrpSpPr>
            <p:cNvPr id="4613" name="Google Shape;4613;p68"/>
            <p:cNvGrpSpPr/>
            <p:nvPr/>
          </p:nvGrpSpPr>
          <p:grpSpPr>
            <a:xfrm>
              <a:off x="2623907" y="1198803"/>
              <a:ext cx="1364245" cy="273000"/>
              <a:chOff x="2623907" y="1198803"/>
              <a:chExt cx="1364245" cy="273000"/>
            </a:xfrm>
          </p:grpSpPr>
          <p:sp>
            <p:nvSpPr>
              <p:cNvPr id="4614" name="Google Shape;4614;p6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68"/>
            <p:cNvGrpSpPr/>
            <p:nvPr/>
          </p:nvGrpSpPr>
          <p:grpSpPr>
            <a:xfrm>
              <a:off x="2623904" y="1476964"/>
              <a:ext cx="1364245" cy="273000"/>
              <a:chOff x="2623904" y="1476964"/>
              <a:chExt cx="1364245" cy="273000"/>
            </a:xfrm>
          </p:grpSpPr>
          <p:sp>
            <p:nvSpPr>
              <p:cNvPr id="4620" name="Google Shape;4620;p6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68"/>
            <p:cNvGrpSpPr/>
            <p:nvPr/>
          </p:nvGrpSpPr>
          <p:grpSpPr>
            <a:xfrm>
              <a:off x="2623907" y="1749775"/>
              <a:ext cx="1364245" cy="273000"/>
              <a:chOff x="2623907" y="1749775"/>
              <a:chExt cx="1364245" cy="273000"/>
            </a:xfrm>
          </p:grpSpPr>
          <p:sp>
            <p:nvSpPr>
              <p:cNvPr id="4626" name="Google Shape;4626;p6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68"/>
            <p:cNvGrpSpPr/>
            <p:nvPr/>
          </p:nvGrpSpPr>
          <p:grpSpPr>
            <a:xfrm>
              <a:off x="2623904" y="2027936"/>
              <a:ext cx="1364245" cy="273000"/>
              <a:chOff x="2623904" y="2027936"/>
              <a:chExt cx="1364245" cy="273000"/>
            </a:xfrm>
          </p:grpSpPr>
          <p:sp>
            <p:nvSpPr>
              <p:cNvPr id="4632" name="Google Shape;4632;p6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7" name="Google Shape;4637;p68"/>
          <p:cNvGrpSpPr/>
          <p:nvPr/>
        </p:nvGrpSpPr>
        <p:grpSpPr>
          <a:xfrm>
            <a:off x="2601154" y="2445833"/>
            <a:ext cx="1387541" cy="159124"/>
            <a:chOff x="3200660" y="2180272"/>
            <a:chExt cx="2563824" cy="378237"/>
          </a:xfrm>
        </p:grpSpPr>
        <p:sp>
          <p:nvSpPr>
            <p:cNvPr id="4638" name="Google Shape;4638;p6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68"/>
          <p:cNvGrpSpPr/>
          <p:nvPr/>
        </p:nvGrpSpPr>
        <p:grpSpPr>
          <a:xfrm>
            <a:off x="2597679" y="2723597"/>
            <a:ext cx="1390502" cy="159625"/>
            <a:chOff x="3530150" y="2790075"/>
            <a:chExt cx="1962600" cy="225300"/>
          </a:xfrm>
        </p:grpSpPr>
        <p:sp>
          <p:nvSpPr>
            <p:cNvPr id="4657" name="Google Shape;4657;p6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68"/>
          <p:cNvGrpSpPr/>
          <p:nvPr/>
        </p:nvGrpSpPr>
        <p:grpSpPr>
          <a:xfrm>
            <a:off x="2597736" y="3001862"/>
            <a:ext cx="1411629" cy="154175"/>
            <a:chOff x="3558802" y="4011244"/>
            <a:chExt cx="1866000" cy="111600"/>
          </a:xfrm>
        </p:grpSpPr>
        <p:sp>
          <p:nvSpPr>
            <p:cNvPr id="4660" name="Google Shape;4660;p6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68"/>
          <p:cNvGrpSpPr/>
          <p:nvPr/>
        </p:nvGrpSpPr>
        <p:grpSpPr>
          <a:xfrm>
            <a:off x="2598024" y="2207432"/>
            <a:ext cx="1383503" cy="119761"/>
            <a:chOff x="3465975" y="2270258"/>
            <a:chExt cx="1986364" cy="171947"/>
          </a:xfrm>
        </p:grpSpPr>
        <p:sp>
          <p:nvSpPr>
            <p:cNvPr id="4663" name="Google Shape;4663;p6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8"/>
          <p:cNvGrpSpPr/>
          <p:nvPr/>
        </p:nvGrpSpPr>
        <p:grpSpPr>
          <a:xfrm>
            <a:off x="2609031" y="3571205"/>
            <a:ext cx="1369531" cy="195460"/>
            <a:chOff x="723300" y="4253549"/>
            <a:chExt cx="2276482" cy="324900"/>
          </a:xfrm>
        </p:grpSpPr>
        <p:sp>
          <p:nvSpPr>
            <p:cNvPr id="4672" name="Google Shape;4672;p6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68"/>
          <p:cNvGrpSpPr/>
          <p:nvPr/>
        </p:nvGrpSpPr>
        <p:grpSpPr>
          <a:xfrm>
            <a:off x="2598592" y="3272446"/>
            <a:ext cx="1389066" cy="180119"/>
            <a:chOff x="705948" y="3788465"/>
            <a:chExt cx="2308953" cy="299400"/>
          </a:xfrm>
        </p:grpSpPr>
        <p:sp>
          <p:nvSpPr>
            <p:cNvPr id="4678" name="Google Shape;4678;p6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68"/>
          <p:cNvGrpSpPr/>
          <p:nvPr/>
        </p:nvGrpSpPr>
        <p:grpSpPr>
          <a:xfrm>
            <a:off x="4195583" y="1876400"/>
            <a:ext cx="1433821" cy="191501"/>
            <a:chOff x="4273350" y="2088443"/>
            <a:chExt cx="1433821" cy="191501"/>
          </a:xfrm>
        </p:grpSpPr>
        <p:grpSp>
          <p:nvGrpSpPr>
            <p:cNvPr id="4684" name="Google Shape;4684;p68"/>
            <p:cNvGrpSpPr/>
            <p:nvPr/>
          </p:nvGrpSpPr>
          <p:grpSpPr>
            <a:xfrm>
              <a:off x="4273350" y="2088443"/>
              <a:ext cx="1433821" cy="0"/>
              <a:chOff x="5224975" y="2962250"/>
              <a:chExt cx="1544400" cy="0"/>
            </a:xfrm>
          </p:grpSpPr>
          <p:cxnSp>
            <p:nvCxnSpPr>
              <p:cNvPr id="4685" name="Google Shape;4685;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86" name="Google Shape;4686;p6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687" name="Google Shape;4687;p68"/>
            <p:cNvGrpSpPr/>
            <p:nvPr/>
          </p:nvGrpSpPr>
          <p:grpSpPr>
            <a:xfrm>
              <a:off x="4273350" y="2279944"/>
              <a:ext cx="1433821" cy="0"/>
              <a:chOff x="5224975" y="2962250"/>
              <a:chExt cx="1544400" cy="0"/>
            </a:xfrm>
          </p:grpSpPr>
          <p:cxnSp>
            <p:nvCxnSpPr>
              <p:cNvPr id="4688" name="Google Shape;4688;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89" name="Google Shape;4689;p6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690" name="Google Shape;4690;p68"/>
          <p:cNvGrpSpPr/>
          <p:nvPr/>
        </p:nvGrpSpPr>
        <p:grpSpPr>
          <a:xfrm>
            <a:off x="2646529" y="3885304"/>
            <a:ext cx="1304609" cy="294074"/>
            <a:chOff x="2658741" y="4097347"/>
            <a:chExt cx="1304609" cy="294074"/>
          </a:xfrm>
        </p:grpSpPr>
        <p:grpSp>
          <p:nvGrpSpPr>
            <p:cNvPr id="4691" name="Google Shape;4691;p68"/>
            <p:cNvGrpSpPr/>
            <p:nvPr/>
          </p:nvGrpSpPr>
          <p:grpSpPr>
            <a:xfrm>
              <a:off x="2658741" y="4097347"/>
              <a:ext cx="118572" cy="294074"/>
              <a:chOff x="3343310" y="4475555"/>
              <a:chExt cx="127717" cy="316753"/>
            </a:xfrm>
          </p:grpSpPr>
          <p:sp>
            <p:nvSpPr>
              <p:cNvPr id="4692" name="Google Shape;4692;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8"/>
            <p:cNvGrpSpPr/>
            <p:nvPr/>
          </p:nvGrpSpPr>
          <p:grpSpPr>
            <a:xfrm>
              <a:off x="3815519" y="4098388"/>
              <a:ext cx="147831" cy="291991"/>
              <a:chOff x="3527539" y="4476677"/>
              <a:chExt cx="159232" cy="314510"/>
            </a:xfrm>
          </p:grpSpPr>
          <p:sp>
            <p:nvSpPr>
              <p:cNvPr id="4695" name="Google Shape;4695;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68"/>
            <p:cNvGrpSpPr/>
            <p:nvPr/>
          </p:nvGrpSpPr>
          <p:grpSpPr>
            <a:xfrm>
              <a:off x="3511696" y="4098388"/>
              <a:ext cx="147831" cy="291991"/>
              <a:chOff x="3527539" y="4476677"/>
              <a:chExt cx="159232" cy="314510"/>
            </a:xfrm>
          </p:grpSpPr>
          <p:sp>
            <p:nvSpPr>
              <p:cNvPr id="4698" name="Google Shape;4698;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68"/>
            <p:cNvGrpSpPr/>
            <p:nvPr/>
          </p:nvGrpSpPr>
          <p:grpSpPr>
            <a:xfrm>
              <a:off x="3207874" y="4098388"/>
              <a:ext cx="147831" cy="291991"/>
              <a:chOff x="3527539" y="4476677"/>
              <a:chExt cx="159232" cy="314510"/>
            </a:xfrm>
          </p:grpSpPr>
          <p:sp>
            <p:nvSpPr>
              <p:cNvPr id="4701" name="Google Shape;4701;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8"/>
            <p:cNvGrpSpPr/>
            <p:nvPr/>
          </p:nvGrpSpPr>
          <p:grpSpPr>
            <a:xfrm>
              <a:off x="2933305" y="4097347"/>
              <a:ext cx="118572" cy="294074"/>
              <a:chOff x="3343310" y="4475555"/>
              <a:chExt cx="127717" cy="316753"/>
            </a:xfrm>
          </p:grpSpPr>
          <p:sp>
            <p:nvSpPr>
              <p:cNvPr id="4704" name="Google Shape;4704;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6" name="Google Shape;4706;p68"/>
          <p:cNvGrpSpPr/>
          <p:nvPr/>
        </p:nvGrpSpPr>
        <p:grpSpPr>
          <a:xfrm>
            <a:off x="4197138" y="963998"/>
            <a:ext cx="1430711" cy="751237"/>
            <a:chOff x="5159450" y="1919950"/>
            <a:chExt cx="1541050" cy="862500"/>
          </a:xfrm>
        </p:grpSpPr>
        <p:sp>
          <p:nvSpPr>
            <p:cNvPr id="4707" name="Google Shape;4707;p6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08" name="Google Shape;4708;p68"/>
            <p:cNvGrpSpPr/>
            <p:nvPr/>
          </p:nvGrpSpPr>
          <p:grpSpPr>
            <a:xfrm>
              <a:off x="5159450" y="1919950"/>
              <a:ext cx="1541050" cy="862500"/>
              <a:chOff x="5159450" y="1919950"/>
              <a:chExt cx="1541050" cy="862500"/>
            </a:xfrm>
          </p:grpSpPr>
          <p:cxnSp>
            <p:nvCxnSpPr>
              <p:cNvPr id="4709" name="Google Shape;4709;p6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10" name="Google Shape;4710;p6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11" name="Google Shape;4711;p68"/>
          <p:cNvGrpSpPr/>
          <p:nvPr/>
        </p:nvGrpSpPr>
        <p:grpSpPr>
          <a:xfrm>
            <a:off x="4245275" y="2227768"/>
            <a:ext cx="1334436" cy="967914"/>
            <a:chOff x="4294923" y="2439811"/>
            <a:chExt cx="1334436" cy="967914"/>
          </a:xfrm>
        </p:grpSpPr>
        <p:grpSp>
          <p:nvGrpSpPr>
            <p:cNvPr id="4712" name="Google Shape;4712;p68"/>
            <p:cNvGrpSpPr/>
            <p:nvPr/>
          </p:nvGrpSpPr>
          <p:grpSpPr>
            <a:xfrm>
              <a:off x="4960455" y="2469658"/>
              <a:ext cx="668904" cy="885524"/>
              <a:chOff x="4960455" y="2469658"/>
              <a:chExt cx="668904" cy="885524"/>
            </a:xfrm>
          </p:grpSpPr>
          <p:sp>
            <p:nvSpPr>
              <p:cNvPr id="4713" name="Google Shape;4713;p6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68"/>
            <p:cNvGrpSpPr/>
            <p:nvPr/>
          </p:nvGrpSpPr>
          <p:grpSpPr>
            <a:xfrm>
              <a:off x="4294923" y="2469658"/>
              <a:ext cx="668951" cy="885524"/>
              <a:chOff x="4294923" y="2469658"/>
              <a:chExt cx="668951" cy="885524"/>
            </a:xfrm>
          </p:grpSpPr>
          <p:sp>
            <p:nvSpPr>
              <p:cNvPr id="4720" name="Google Shape;4720;p6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6" name="Google Shape;4726;p6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68"/>
          <p:cNvGrpSpPr/>
          <p:nvPr/>
        </p:nvGrpSpPr>
        <p:grpSpPr>
          <a:xfrm>
            <a:off x="4231478" y="3282213"/>
            <a:ext cx="1430949" cy="897289"/>
            <a:chOff x="4351371" y="3547942"/>
            <a:chExt cx="1345130" cy="843475"/>
          </a:xfrm>
        </p:grpSpPr>
        <p:grpSp>
          <p:nvGrpSpPr>
            <p:cNvPr id="4728" name="Google Shape;4728;p68"/>
            <p:cNvGrpSpPr/>
            <p:nvPr/>
          </p:nvGrpSpPr>
          <p:grpSpPr>
            <a:xfrm>
              <a:off x="4351371" y="4209917"/>
              <a:ext cx="1345130" cy="181500"/>
              <a:chOff x="4351371" y="4209917"/>
              <a:chExt cx="1345130" cy="181500"/>
            </a:xfrm>
          </p:grpSpPr>
          <p:sp>
            <p:nvSpPr>
              <p:cNvPr id="4729" name="Google Shape;4729;p6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0" name="Google Shape;4730;p6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731" name="Google Shape;4731;p68"/>
            <p:cNvGrpSpPr/>
            <p:nvPr/>
          </p:nvGrpSpPr>
          <p:grpSpPr>
            <a:xfrm>
              <a:off x="4403010" y="3985221"/>
              <a:ext cx="1109518" cy="181500"/>
              <a:chOff x="4403010" y="3985221"/>
              <a:chExt cx="1109518" cy="181500"/>
            </a:xfrm>
          </p:grpSpPr>
          <p:sp>
            <p:nvSpPr>
              <p:cNvPr id="4732" name="Google Shape;4732;p6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3" name="Google Shape;4733;p6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734" name="Google Shape;4734;p68"/>
            <p:cNvGrpSpPr/>
            <p:nvPr/>
          </p:nvGrpSpPr>
          <p:grpSpPr>
            <a:xfrm>
              <a:off x="4618704" y="3766582"/>
              <a:ext cx="807858" cy="181500"/>
              <a:chOff x="4618704" y="3766582"/>
              <a:chExt cx="807858" cy="181500"/>
            </a:xfrm>
          </p:grpSpPr>
          <p:sp>
            <p:nvSpPr>
              <p:cNvPr id="4735" name="Google Shape;4735;p6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6" name="Google Shape;4736;p6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737" name="Google Shape;4737;p68"/>
            <p:cNvGrpSpPr/>
            <p:nvPr/>
          </p:nvGrpSpPr>
          <p:grpSpPr>
            <a:xfrm>
              <a:off x="4735238" y="3547942"/>
              <a:ext cx="462839" cy="181500"/>
              <a:chOff x="4735238" y="3547942"/>
              <a:chExt cx="462839" cy="181500"/>
            </a:xfrm>
          </p:grpSpPr>
          <p:sp>
            <p:nvSpPr>
              <p:cNvPr id="4738" name="Google Shape;4738;p6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9" name="Google Shape;4739;p6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40" name="Google Shape;4740;p68"/>
          <p:cNvGrpSpPr/>
          <p:nvPr/>
        </p:nvGrpSpPr>
        <p:grpSpPr>
          <a:xfrm>
            <a:off x="7407836" y="2217537"/>
            <a:ext cx="1020955" cy="928853"/>
            <a:chOff x="926675" y="238125"/>
            <a:chExt cx="5755100" cy="5232975"/>
          </a:xfrm>
        </p:grpSpPr>
        <p:sp>
          <p:nvSpPr>
            <p:cNvPr id="4741" name="Google Shape;4741;p6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8"/>
          <p:cNvGrpSpPr/>
          <p:nvPr/>
        </p:nvGrpSpPr>
        <p:grpSpPr>
          <a:xfrm>
            <a:off x="715210" y="2616272"/>
            <a:ext cx="1695374" cy="1560837"/>
            <a:chOff x="727421" y="2828315"/>
            <a:chExt cx="1695374" cy="1560837"/>
          </a:xfrm>
        </p:grpSpPr>
        <p:grpSp>
          <p:nvGrpSpPr>
            <p:cNvPr id="4746" name="Google Shape;4746;p68"/>
            <p:cNvGrpSpPr/>
            <p:nvPr/>
          </p:nvGrpSpPr>
          <p:grpSpPr>
            <a:xfrm>
              <a:off x="727421" y="2828315"/>
              <a:ext cx="1695374" cy="1560837"/>
              <a:chOff x="734799" y="2782450"/>
              <a:chExt cx="1571100" cy="1577400"/>
            </a:xfrm>
          </p:grpSpPr>
          <p:cxnSp>
            <p:nvCxnSpPr>
              <p:cNvPr id="4747" name="Google Shape;4747;p6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748" name="Google Shape;4748;p6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749" name="Google Shape;4749;p68"/>
            <p:cNvGrpSpPr/>
            <p:nvPr/>
          </p:nvGrpSpPr>
          <p:grpSpPr>
            <a:xfrm>
              <a:off x="819108" y="2882501"/>
              <a:ext cx="1556791" cy="1426186"/>
              <a:chOff x="819108" y="2882501"/>
              <a:chExt cx="1556791" cy="1426186"/>
            </a:xfrm>
          </p:grpSpPr>
          <p:grpSp>
            <p:nvGrpSpPr>
              <p:cNvPr id="4750" name="Google Shape;4750;p68"/>
              <p:cNvGrpSpPr/>
              <p:nvPr/>
            </p:nvGrpSpPr>
            <p:grpSpPr>
              <a:xfrm>
                <a:off x="819108" y="2882501"/>
                <a:ext cx="103104" cy="1426186"/>
                <a:chOff x="4674013" y="3100904"/>
                <a:chExt cx="122758" cy="1698043"/>
              </a:xfrm>
            </p:grpSpPr>
            <p:sp>
              <p:nvSpPr>
                <p:cNvPr id="4751" name="Google Shape;4751;p6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68"/>
              <p:cNvGrpSpPr/>
              <p:nvPr/>
            </p:nvGrpSpPr>
            <p:grpSpPr>
              <a:xfrm>
                <a:off x="1062475" y="2882501"/>
                <a:ext cx="103104" cy="1426186"/>
                <a:chOff x="4940438" y="3100904"/>
                <a:chExt cx="122758" cy="1698043"/>
              </a:xfrm>
            </p:grpSpPr>
            <p:sp>
              <p:nvSpPr>
                <p:cNvPr id="4759" name="Google Shape;4759;p6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8"/>
              <p:cNvGrpSpPr/>
              <p:nvPr/>
            </p:nvGrpSpPr>
            <p:grpSpPr>
              <a:xfrm>
                <a:off x="1299324" y="2882501"/>
                <a:ext cx="103104" cy="1426186"/>
                <a:chOff x="5206863" y="3100904"/>
                <a:chExt cx="122758" cy="1698043"/>
              </a:xfrm>
            </p:grpSpPr>
            <p:sp>
              <p:nvSpPr>
                <p:cNvPr id="4767" name="Google Shape;4767;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68"/>
              <p:cNvGrpSpPr/>
              <p:nvPr/>
            </p:nvGrpSpPr>
            <p:grpSpPr>
              <a:xfrm>
                <a:off x="1786057" y="2882501"/>
                <a:ext cx="103104" cy="1426186"/>
                <a:chOff x="6006138" y="3143629"/>
                <a:chExt cx="122758" cy="1698043"/>
              </a:xfrm>
            </p:grpSpPr>
            <p:sp>
              <p:nvSpPr>
                <p:cNvPr id="4775" name="Google Shape;4775;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68"/>
              <p:cNvGrpSpPr/>
              <p:nvPr/>
            </p:nvGrpSpPr>
            <p:grpSpPr>
              <a:xfrm>
                <a:off x="2029422" y="2882501"/>
                <a:ext cx="103104" cy="1426186"/>
                <a:chOff x="6805413" y="3100904"/>
                <a:chExt cx="122758" cy="1698043"/>
              </a:xfrm>
            </p:grpSpPr>
            <p:sp>
              <p:nvSpPr>
                <p:cNvPr id="4783" name="Google Shape;4783;p6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8"/>
              <p:cNvGrpSpPr/>
              <p:nvPr/>
            </p:nvGrpSpPr>
            <p:grpSpPr>
              <a:xfrm>
                <a:off x="2272795" y="2882501"/>
                <a:ext cx="103104" cy="1426186"/>
                <a:chOff x="5206863" y="3100904"/>
                <a:chExt cx="122758" cy="1698043"/>
              </a:xfrm>
            </p:grpSpPr>
            <p:sp>
              <p:nvSpPr>
                <p:cNvPr id="4791" name="Google Shape;4791;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68"/>
              <p:cNvGrpSpPr/>
              <p:nvPr/>
            </p:nvGrpSpPr>
            <p:grpSpPr>
              <a:xfrm>
                <a:off x="1542694" y="2882501"/>
                <a:ext cx="103104" cy="1426186"/>
                <a:chOff x="6006138" y="3143629"/>
                <a:chExt cx="122758" cy="1698043"/>
              </a:xfrm>
            </p:grpSpPr>
            <p:sp>
              <p:nvSpPr>
                <p:cNvPr id="4799" name="Google Shape;4799;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06" name="Google Shape;4806;p68"/>
          <p:cNvGrpSpPr/>
          <p:nvPr/>
        </p:nvGrpSpPr>
        <p:grpSpPr>
          <a:xfrm>
            <a:off x="5671260" y="3305994"/>
            <a:ext cx="2749952" cy="870677"/>
            <a:chOff x="238125" y="1725700"/>
            <a:chExt cx="7139025" cy="2260325"/>
          </a:xfrm>
        </p:grpSpPr>
        <p:sp>
          <p:nvSpPr>
            <p:cNvPr id="4807" name="Google Shape;4807;p6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68"/>
          <p:cNvGrpSpPr/>
          <p:nvPr/>
        </p:nvGrpSpPr>
        <p:grpSpPr>
          <a:xfrm>
            <a:off x="5941424" y="2247740"/>
            <a:ext cx="1105452" cy="916747"/>
            <a:chOff x="5249100" y="1210600"/>
            <a:chExt cx="3502700" cy="2904775"/>
          </a:xfrm>
        </p:grpSpPr>
        <p:sp>
          <p:nvSpPr>
            <p:cNvPr id="4818" name="Google Shape;4818;p6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2" name="Google Shape;4822;p6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823" name="Google Shape;4823;p6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824" name="Google Shape;4824;p6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825" name="Google Shape;4825;p6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826" name="Google Shape;4826;p6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68"/>
          <p:cNvGrpSpPr/>
          <p:nvPr/>
        </p:nvGrpSpPr>
        <p:grpSpPr>
          <a:xfrm>
            <a:off x="7123972" y="967158"/>
            <a:ext cx="1304650" cy="1124856"/>
            <a:chOff x="7287122" y="1165658"/>
            <a:chExt cx="1219413" cy="1051365"/>
          </a:xfrm>
        </p:grpSpPr>
        <p:grpSp>
          <p:nvGrpSpPr>
            <p:cNvPr id="4828" name="Google Shape;4828;p68"/>
            <p:cNvGrpSpPr/>
            <p:nvPr/>
          </p:nvGrpSpPr>
          <p:grpSpPr>
            <a:xfrm>
              <a:off x="7287122" y="1969723"/>
              <a:ext cx="1219413" cy="247300"/>
              <a:chOff x="7287122" y="1969723"/>
              <a:chExt cx="1219413" cy="247300"/>
            </a:xfrm>
          </p:grpSpPr>
          <p:sp>
            <p:nvSpPr>
              <p:cNvPr id="4829" name="Google Shape;4829;p6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0" name="Google Shape;4830;p68"/>
              <p:cNvGrpSpPr/>
              <p:nvPr/>
            </p:nvGrpSpPr>
            <p:grpSpPr>
              <a:xfrm>
                <a:off x="7287122" y="2063892"/>
                <a:ext cx="1151753" cy="73428"/>
                <a:chOff x="7287122" y="2063892"/>
                <a:chExt cx="1151753" cy="73428"/>
              </a:xfrm>
            </p:grpSpPr>
            <p:sp>
              <p:nvSpPr>
                <p:cNvPr id="4831" name="Google Shape;4831;p6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2" name="Google Shape;4832;p6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833" name="Google Shape;4833;p68"/>
            <p:cNvGrpSpPr/>
            <p:nvPr/>
          </p:nvGrpSpPr>
          <p:grpSpPr>
            <a:xfrm>
              <a:off x="7287122" y="1712201"/>
              <a:ext cx="1219403" cy="246767"/>
              <a:chOff x="7287122" y="1712201"/>
              <a:chExt cx="1219403" cy="246767"/>
            </a:xfrm>
          </p:grpSpPr>
          <p:sp>
            <p:nvSpPr>
              <p:cNvPr id="4834" name="Google Shape;4834;p6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5" name="Google Shape;4835;p68"/>
              <p:cNvGrpSpPr/>
              <p:nvPr/>
            </p:nvGrpSpPr>
            <p:grpSpPr>
              <a:xfrm>
                <a:off x="7287122" y="1842861"/>
                <a:ext cx="1005303" cy="73419"/>
                <a:chOff x="7287122" y="1842861"/>
                <a:chExt cx="1005303" cy="73419"/>
              </a:xfrm>
            </p:grpSpPr>
            <p:sp>
              <p:nvSpPr>
                <p:cNvPr id="4836" name="Google Shape;4836;p6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7" name="Google Shape;4837;p6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838" name="Google Shape;4838;p68"/>
            <p:cNvGrpSpPr/>
            <p:nvPr/>
          </p:nvGrpSpPr>
          <p:grpSpPr>
            <a:xfrm>
              <a:off x="7287122" y="1447520"/>
              <a:ext cx="1219403" cy="286667"/>
              <a:chOff x="7287122" y="1447520"/>
              <a:chExt cx="1219403" cy="286667"/>
            </a:xfrm>
          </p:grpSpPr>
          <p:sp>
            <p:nvSpPr>
              <p:cNvPr id="4839" name="Google Shape;4839;p6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0" name="Google Shape;4840;p68"/>
              <p:cNvGrpSpPr/>
              <p:nvPr/>
            </p:nvGrpSpPr>
            <p:grpSpPr>
              <a:xfrm>
                <a:off x="7287122" y="1581977"/>
                <a:ext cx="852803" cy="73428"/>
                <a:chOff x="7287122" y="1581977"/>
                <a:chExt cx="852803" cy="73428"/>
              </a:xfrm>
            </p:grpSpPr>
            <p:sp>
              <p:nvSpPr>
                <p:cNvPr id="4841" name="Google Shape;4841;p6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2" name="Google Shape;4842;p6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843" name="Google Shape;4843;p68"/>
            <p:cNvGrpSpPr/>
            <p:nvPr/>
          </p:nvGrpSpPr>
          <p:grpSpPr>
            <a:xfrm>
              <a:off x="7287122" y="1165658"/>
              <a:ext cx="1219403" cy="344253"/>
              <a:chOff x="7287122" y="1165658"/>
              <a:chExt cx="1219403" cy="344253"/>
            </a:xfrm>
          </p:grpSpPr>
          <p:sp>
            <p:nvSpPr>
              <p:cNvPr id="4844" name="Google Shape;4844;p6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5" name="Google Shape;4845;p68"/>
              <p:cNvGrpSpPr/>
              <p:nvPr/>
            </p:nvGrpSpPr>
            <p:grpSpPr>
              <a:xfrm>
                <a:off x="7287122" y="1341025"/>
                <a:ext cx="695703" cy="73419"/>
                <a:chOff x="7287122" y="1341025"/>
                <a:chExt cx="695703" cy="73419"/>
              </a:xfrm>
            </p:grpSpPr>
            <p:sp>
              <p:nvSpPr>
                <p:cNvPr id="4846" name="Google Shape;4846;p6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7" name="Google Shape;4847;p6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848" name="Google Shape;4848;p68"/>
          <p:cNvGrpSpPr/>
          <p:nvPr/>
        </p:nvGrpSpPr>
        <p:grpSpPr>
          <a:xfrm>
            <a:off x="5790464" y="973181"/>
            <a:ext cx="1397729" cy="1098540"/>
            <a:chOff x="5900602" y="1193063"/>
            <a:chExt cx="1299851" cy="1021707"/>
          </a:xfrm>
        </p:grpSpPr>
        <p:grpSp>
          <p:nvGrpSpPr>
            <p:cNvPr id="4849" name="Google Shape;4849;p68"/>
            <p:cNvGrpSpPr/>
            <p:nvPr/>
          </p:nvGrpSpPr>
          <p:grpSpPr>
            <a:xfrm>
              <a:off x="6520337" y="1193063"/>
              <a:ext cx="341815" cy="799959"/>
              <a:chOff x="6520337" y="1193063"/>
              <a:chExt cx="341815" cy="799959"/>
            </a:xfrm>
          </p:grpSpPr>
          <p:grpSp>
            <p:nvGrpSpPr>
              <p:cNvPr id="4850" name="Google Shape;4850;p68"/>
              <p:cNvGrpSpPr/>
              <p:nvPr/>
            </p:nvGrpSpPr>
            <p:grpSpPr>
              <a:xfrm>
                <a:off x="6520337" y="1589527"/>
                <a:ext cx="213950" cy="403494"/>
                <a:chOff x="6520337" y="1589527"/>
                <a:chExt cx="213950" cy="403494"/>
              </a:xfrm>
            </p:grpSpPr>
            <p:sp>
              <p:nvSpPr>
                <p:cNvPr id="4851" name="Google Shape;4851;p6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68"/>
              <p:cNvGrpSpPr/>
              <p:nvPr/>
            </p:nvGrpSpPr>
            <p:grpSpPr>
              <a:xfrm>
                <a:off x="6577204" y="1193063"/>
                <a:ext cx="284947" cy="464512"/>
                <a:chOff x="6577204" y="1193063"/>
                <a:chExt cx="284947" cy="464512"/>
              </a:xfrm>
            </p:grpSpPr>
            <p:sp>
              <p:nvSpPr>
                <p:cNvPr id="4854" name="Google Shape;4854;p6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5" name="Google Shape;4855;p6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856" name="Google Shape;4856;p68"/>
            <p:cNvGrpSpPr/>
            <p:nvPr/>
          </p:nvGrpSpPr>
          <p:grpSpPr>
            <a:xfrm>
              <a:off x="6238903" y="1193063"/>
              <a:ext cx="300475" cy="900152"/>
              <a:chOff x="6238903" y="1193063"/>
              <a:chExt cx="300475" cy="900152"/>
            </a:xfrm>
          </p:grpSpPr>
          <p:grpSp>
            <p:nvGrpSpPr>
              <p:cNvPr id="4857" name="Google Shape;4857;p68"/>
              <p:cNvGrpSpPr/>
              <p:nvPr/>
            </p:nvGrpSpPr>
            <p:grpSpPr>
              <a:xfrm>
                <a:off x="6290865" y="1489315"/>
                <a:ext cx="248514" cy="603900"/>
                <a:chOff x="6290865" y="1489315"/>
                <a:chExt cx="248514" cy="603900"/>
              </a:xfrm>
            </p:grpSpPr>
            <p:sp>
              <p:nvSpPr>
                <p:cNvPr id="4858" name="Google Shape;4858;p6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68"/>
              <p:cNvGrpSpPr/>
              <p:nvPr/>
            </p:nvGrpSpPr>
            <p:grpSpPr>
              <a:xfrm>
                <a:off x="6238903" y="1193063"/>
                <a:ext cx="284947" cy="333087"/>
                <a:chOff x="6238903" y="1193063"/>
                <a:chExt cx="284947" cy="333087"/>
              </a:xfrm>
            </p:grpSpPr>
            <p:sp>
              <p:nvSpPr>
                <p:cNvPr id="4861" name="Google Shape;4861;p6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2" name="Google Shape;4862;p6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863" name="Google Shape;4863;p68"/>
            <p:cNvGrpSpPr/>
            <p:nvPr/>
          </p:nvGrpSpPr>
          <p:grpSpPr>
            <a:xfrm>
              <a:off x="5900602" y="1193063"/>
              <a:ext cx="444345" cy="1021707"/>
              <a:chOff x="5900602" y="1193063"/>
              <a:chExt cx="444345" cy="1021707"/>
            </a:xfrm>
          </p:grpSpPr>
          <p:grpSp>
            <p:nvGrpSpPr>
              <p:cNvPr id="4864" name="Google Shape;4864;p68"/>
              <p:cNvGrpSpPr/>
              <p:nvPr/>
            </p:nvGrpSpPr>
            <p:grpSpPr>
              <a:xfrm>
                <a:off x="6046501" y="1367785"/>
                <a:ext cx="298446" cy="846986"/>
                <a:chOff x="6046501" y="1367785"/>
                <a:chExt cx="298446" cy="846986"/>
              </a:xfrm>
            </p:grpSpPr>
            <p:sp>
              <p:nvSpPr>
                <p:cNvPr id="4865" name="Google Shape;4865;p6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68"/>
              <p:cNvGrpSpPr/>
              <p:nvPr/>
            </p:nvGrpSpPr>
            <p:grpSpPr>
              <a:xfrm>
                <a:off x="5900602" y="1193063"/>
                <a:ext cx="284947" cy="182312"/>
                <a:chOff x="5900602" y="1193063"/>
                <a:chExt cx="284947" cy="182312"/>
              </a:xfrm>
            </p:grpSpPr>
            <p:sp>
              <p:nvSpPr>
                <p:cNvPr id="4868" name="Google Shape;4868;p6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9" name="Google Shape;4869;p6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870" name="Google Shape;4870;p68"/>
            <p:cNvGrpSpPr/>
            <p:nvPr/>
          </p:nvGrpSpPr>
          <p:grpSpPr>
            <a:xfrm>
              <a:off x="6738300" y="1193063"/>
              <a:ext cx="462153" cy="707634"/>
              <a:chOff x="6738300" y="1193063"/>
              <a:chExt cx="462153" cy="707634"/>
            </a:xfrm>
          </p:grpSpPr>
          <p:grpSp>
            <p:nvGrpSpPr>
              <p:cNvPr id="4871" name="Google Shape;4871;p68"/>
              <p:cNvGrpSpPr/>
              <p:nvPr/>
            </p:nvGrpSpPr>
            <p:grpSpPr>
              <a:xfrm>
                <a:off x="6915505" y="1193063"/>
                <a:ext cx="284947" cy="597387"/>
                <a:chOff x="6915505" y="1193063"/>
                <a:chExt cx="284947" cy="597387"/>
              </a:xfrm>
            </p:grpSpPr>
            <p:sp>
              <p:nvSpPr>
                <p:cNvPr id="4872" name="Google Shape;4872;p6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3" name="Google Shape;4873;p6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874" name="Google Shape;4874;p68"/>
              <p:cNvGrpSpPr/>
              <p:nvPr/>
            </p:nvGrpSpPr>
            <p:grpSpPr>
              <a:xfrm>
                <a:off x="6738300" y="1684725"/>
                <a:ext cx="230066" cy="215971"/>
                <a:chOff x="6738300" y="1684725"/>
                <a:chExt cx="230066" cy="215971"/>
              </a:xfrm>
            </p:grpSpPr>
            <p:sp>
              <p:nvSpPr>
                <p:cNvPr id="4875" name="Google Shape;4875;p6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80" name="Shape 4880"/>
        <p:cNvGrpSpPr/>
        <p:nvPr/>
      </p:nvGrpSpPr>
      <p:grpSpPr>
        <a:xfrm>
          <a:off x="0" y="0"/>
          <a:ext cx="0" cy="0"/>
          <a:chOff x="0" y="0"/>
          <a:chExt cx="0" cy="0"/>
        </a:xfrm>
      </p:grpSpPr>
      <p:grpSp>
        <p:nvGrpSpPr>
          <p:cNvPr id="4881" name="Google Shape;4881;p69"/>
          <p:cNvGrpSpPr/>
          <p:nvPr/>
        </p:nvGrpSpPr>
        <p:grpSpPr>
          <a:xfrm>
            <a:off x="821785" y="2307635"/>
            <a:ext cx="339235" cy="298186"/>
            <a:chOff x="898875" y="244725"/>
            <a:chExt cx="481800" cy="423500"/>
          </a:xfrm>
        </p:grpSpPr>
        <p:sp>
          <p:nvSpPr>
            <p:cNvPr id="4882" name="Google Shape;4882;p6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6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6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6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6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6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8" name="Google Shape;4888;p69"/>
          <p:cNvGrpSpPr/>
          <p:nvPr/>
        </p:nvGrpSpPr>
        <p:grpSpPr>
          <a:xfrm>
            <a:off x="1260167" y="2287103"/>
            <a:ext cx="298169" cy="339253"/>
            <a:chOff x="1529350" y="258825"/>
            <a:chExt cx="423475" cy="481825"/>
          </a:xfrm>
        </p:grpSpPr>
        <p:sp>
          <p:nvSpPr>
            <p:cNvPr id="4889" name="Google Shape;4889;p6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6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69"/>
          <p:cNvGrpSpPr/>
          <p:nvPr/>
        </p:nvGrpSpPr>
        <p:grpSpPr>
          <a:xfrm>
            <a:off x="2102437" y="2287102"/>
            <a:ext cx="298169" cy="339253"/>
            <a:chOff x="2707500" y="249400"/>
            <a:chExt cx="423475" cy="481825"/>
          </a:xfrm>
        </p:grpSpPr>
        <p:sp>
          <p:nvSpPr>
            <p:cNvPr id="4892" name="Google Shape;4892;p6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6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4" name="Google Shape;4894;p69"/>
          <p:cNvGrpSpPr/>
          <p:nvPr/>
        </p:nvGrpSpPr>
        <p:grpSpPr>
          <a:xfrm>
            <a:off x="2516052" y="2287428"/>
            <a:ext cx="305386" cy="338602"/>
            <a:chOff x="3300325" y="249875"/>
            <a:chExt cx="433725" cy="480900"/>
          </a:xfrm>
        </p:grpSpPr>
        <p:sp>
          <p:nvSpPr>
            <p:cNvPr id="4895" name="Google Shape;4895;p6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6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6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6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6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1" name="Google Shape;4901;p69"/>
          <p:cNvGrpSpPr/>
          <p:nvPr/>
        </p:nvGrpSpPr>
        <p:grpSpPr>
          <a:xfrm>
            <a:off x="1653142" y="2367273"/>
            <a:ext cx="340890" cy="178912"/>
            <a:chOff x="2084325" y="363300"/>
            <a:chExt cx="484150" cy="254100"/>
          </a:xfrm>
        </p:grpSpPr>
        <p:sp>
          <p:nvSpPr>
            <p:cNvPr id="4902" name="Google Shape;4902;p6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6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69"/>
          <p:cNvGrpSpPr/>
          <p:nvPr/>
        </p:nvGrpSpPr>
        <p:grpSpPr>
          <a:xfrm>
            <a:off x="2905137" y="2287349"/>
            <a:ext cx="352349" cy="338760"/>
            <a:chOff x="3854700" y="249750"/>
            <a:chExt cx="500425" cy="481125"/>
          </a:xfrm>
        </p:grpSpPr>
        <p:sp>
          <p:nvSpPr>
            <p:cNvPr id="4905" name="Google Shape;4905;p6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6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6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6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6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6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3" name="Google Shape;4913;p69"/>
          <p:cNvGrpSpPr/>
          <p:nvPr/>
        </p:nvGrpSpPr>
        <p:grpSpPr>
          <a:xfrm>
            <a:off x="3323126" y="2287349"/>
            <a:ext cx="352349" cy="338760"/>
            <a:chOff x="4447550" y="249750"/>
            <a:chExt cx="500425" cy="481125"/>
          </a:xfrm>
        </p:grpSpPr>
        <p:sp>
          <p:nvSpPr>
            <p:cNvPr id="4914" name="Google Shape;4914;p6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6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6" name="Google Shape;4916;p69"/>
          <p:cNvGrpSpPr/>
          <p:nvPr/>
        </p:nvGrpSpPr>
        <p:grpSpPr>
          <a:xfrm>
            <a:off x="3752328" y="2287102"/>
            <a:ext cx="339253" cy="339253"/>
            <a:chOff x="5049725" y="249400"/>
            <a:chExt cx="481825" cy="481825"/>
          </a:xfrm>
        </p:grpSpPr>
        <p:sp>
          <p:nvSpPr>
            <p:cNvPr id="4917" name="Google Shape;4917;p6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6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9" name="Google Shape;4919;p69"/>
          <p:cNvGrpSpPr/>
          <p:nvPr/>
        </p:nvGrpSpPr>
        <p:grpSpPr>
          <a:xfrm>
            <a:off x="4166269" y="2287102"/>
            <a:ext cx="339253" cy="339253"/>
            <a:chOff x="5660400" y="238125"/>
            <a:chExt cx="481825" cy="481825"/>
          </a:xfrm>
        </p:grpSpPr>
        <p:sp>
          <p:nvSpPr>
            <p:cNvPr id="4920" name="Google Shape;4920;p6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6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2" name="Google Shape;4922;p69"/>
          <p:cNvGrpSpPr/>
          <p:nvPr/>
        </p:nvGrpSpPr>
        <p:grpSpPr>
          <a:xfrm>
            <a:off x="4582955" y="2287102"/>
            <a:ext cx="339253" cy="339253"/>
            <a:chOff x="6235400" y="249400"/>
            <a:chExt cx="481825" cy="481825"/>
          </a:xfrm>
        </p:grpSpPr>
        <p:sp>
          <p:nvSpPr>
            <p:cNvPr id="4923" name="Google Shape;4923;p6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6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6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6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6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8" name="Google Shape;4928;p69"/>
          <p:cNvGrpSpPr/>
          <p:nvPr/>
        </p:nvGrpSpPr>
        <p:grpSpPr>
          <a:xfrm>
            <a:off x="821301" y="2731810"/>
            <a:ext cx="340204" cy="298116"/>
            <a:chOff x="899850" y="871450"/>
            <a:chExt cx="483175" cy="423400"/>
          </a:xfrm>
        </p:grpSpPr>
        <p:sp>
          <p:nvSpPr>
            <p:cNvPr id="4929" name="Google Shape;4929;p6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6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33" name="Google Shape;4933;p6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34" name="Google Shape;4934;p69"/>
          <p:cNvGrpSpPr/>
          <p:nvPr/>
        </p:nvGrpSpPr>
        <p:grpSpPr>
          <a:xfrm>
            <a:off x="1653301" y="2711232"/>
            <a:ext cx="340573" cy="339271"/>
            <a:chOff x="2085450" y="842250"/>
            <a:chExt cx="483700" cy="481850"/>
          </a:xfrm>
        </p:grpSpPr>
        <p:sp>
          <p:nvSpPr>
            <p:cNvPr id="4935" name="Google Shape;4935;p6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6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69"/>
          <p:cNvGrpSpPr/>
          <p:nvPr/>
        </p:nvGrpSpPr>
        <p:grpSpPr>
          <a:xfrm>
            <a:off x="2081868" y="2711241"/>
            <a:ext cx="339306" cy="339253"/>
            <a:chOff x="2685825" y="840375"/>
            <a:chExt cx="481900" cy="481825"/>
          </a:xfrm>
        </p:grpSpPr>
        <p:sp>
          <p:nvSpPr>
            <p:cNvPr id="4939" name="Google Shape;4939;p6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6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1" name="Google Shape;4941;p69"/>
          <p:cNvGrpSpPr/>
          <p:nvPr/>
        </p:nvGrpSpPr>
        <p:grpSpPr>
          <a:xfrm>
            <a:off x="2493529" y="2710924"/>
            <a:ext cx="350431" cy="339887"/>
            <a:chOff x="3270675" y="841800"/>
            <a:chExt cx="497700" cy="482725"/>
          </a:xfrm>
        </p:grpSpPr>
        <p:sp>
          <p:nvSpPr>
            <p:cNvPr id="4942" name="Google Shape;4942;p6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6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6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45" name="Google Shape;4945;p6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46" name="Google Shape;4946;p69"/>
          <p:cNvGrpSpPr/>
          <p:nvPr/>
        </p:nvGrpSpPr>
        <p:grpSpPr>
          <a:xfrm>
            <a:off x="3329675" y="2731783"/>
            <a:ext cx="339253" cy="298169"/>
            <a:chOff x="4467200" y="877100"/>
            <a:chExt cx="481825" cy="423475"/>
          </a:xfrm>
        </p:grpSpPr>
        <p:sp>
          <p:nvSpPr>
            <p:cNvPr id="4947" name="Google Shape;4947;p6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6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6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6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1" name="Google Shape;4951;p69"/>
          <p:cNvGrpSpPr/>
          <p:nvPr/>
        </p:nvGrpSpPr>
        <p:grpSpPr>
          <a:xfrm>
            <a:off x="3744565" y="2711232"/>
            <a:ext cx="354778" cy="339271"/>
            <a:chOff x="5045500" y="842250"/>
            <a:chExt cx="503875" cy="481850"/>
          </a:xfrm>
        </p:grpSpPr>
        <p:sp>
          <p:nvSpPr>
            <p:cNvPr id="4952" name="Google Shape;4952;p6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6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4" name="Google Shape;4954;p69"/>
          <p:cNvGrpSpPr/>
          <p:nvPr/>
        </p:nvGrpSpPr>
        <p:grpSpPr>
          <a:xfrm>
            <a:off x="4167413" y="2737451"/>
            <a:ext cx="336965" cy="286833"/>
            <a:chOff x="5645200" y="879425"/>
            <a:chExt cx="478575" cy="407375"/>
          </a:xfrm>
        </p:grpSpPr>
        <p:sp>
          <p:nvSpPr>
            <p:cNvPr id="4955" name="Google Shape;4955;p6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6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6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6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6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6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1" name="Google Shape;4961;p69"/>
          <p:cNvGrpSpPr/>
          <p:nvPr/>
        </p:nvGrpSpPr>
        <p:grpSpPr>
          <a:xfrm>
            <a:off x="4603488" y="2711241"/>
            <a:ext cx="298186" cy="339253"/>
            <a:chOff x="6264525" y="842250"/>
            <a:chExt cx="423500" cy="481825"/>
          </a:xfrm>
        </p:grpSpPr>
        <p:sp>
          <p:nvSpPr>
            <p:cNvPr id="4962" name="Google Shape;4962;p6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6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6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6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69"/>
          <p:cNvGrpSpPr/>
          <p:nvPr/>
        </p:nvGrpSpPr>
        <p:grpSpPr>
          <a:xfrm>
            <a:off x="821776" y="3125895"/>
            <a:ext cx="339253" cy="339253"/>
            <a:chOff x="900750" y="1436075"/>
            <a:chExt cx="481825" cy="481825"/>
          </a:xfrm>
        </p:grpSpPr>
        <p:sp>
          <p:nvSpPr>
            <p:cNvPr id="4970" name="Google Shape;4970;p6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6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4" name="Google Shape;4974;p69"/>
          <p:cNvGrpSpPr/>
          <p:nvPr/>
        </p:nvGrpSpPr>
        <p:grpSpPr>
          <a:xfrm>
            <a:off x="1239624" y="3186183"/>
            <a:ext cx="339253" cy="218676"/>
            <a:chOff x="1492675" y="1520750"/>
            <a:chExt cx="481825" cy="310575"/>
          </a:xfrm>
        </p:grpSpPr>
        <p:sp>
          <p:nvSpPr>
            <p:cNvPr id="4975" name="Google Shape;4975;p6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7" name="Google Shape;4977;p69"/>
          <p:cNvGrpSpPr/>
          <p:nvPr/>
        </p:nvGrpSpPr>
        <p:grpSpPr>
          <a:xfrm>
            <a:off x="1647421" y="3125877"/>
            <a:ext cx="352332" cy="339288"/>
            <a:chOff x="2071000" y="1435025"/>
            <a:chExt cx="500400" cy="481875"/>
          </a:xfrm>
        </p:grpSpPr>
        <p:sp>
          <p:nvSpPr>
            <p:cNvPr id="4978" name="Google Shape;4978;p6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6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6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1" name="Google Shape;4981;p69"/>
          <p:cNvGrpSpPr/>
          <p:nvPr/>
        </p:nvGrpSpPr>
        <p:grpSpPr>
          <a:xfrm>
            <a:off x="2075584" y="3146709"/>
            <a:ext cx="351874" cy="297623"/>
            <a:chOff x="2678350" y="1464650"/>
            <a:chExt cx="499750" cy="422700"/>
          </a:xfrm>
        </p:grpSpPr>
        <p:sp>
          <p:nvSpPr>
            <p:cNvPr id="4982" name="Google Shape;4982;p6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6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6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5" name="Google Shape;4985;p69"/>
          <p:cNvGrpSpPr/>
          <p:nvPr/>
        </p:nvGrpSpPr>
        <p:grpSpPr>
          <a:xfrm>
            <a:off x="2499118" y="3125895"/>
            <a:ext cx="339253" cy="339253"/>
            <a:chOff x="3271200" y="1435075"/>
            <a:chExt cx="481825" cy="481825"/>
          </a:xfrm>
        </p:grpSpPr>
        <p:sp>
          <p:nvSpPr>
            <p:cNvPr id="4986" name="Google Shape;4986;p6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6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8" name="Google Shape;4988;p69"/>
          <p:cNvGrpSpPr/>
          <p:nvPr/>
        </p:nvGrpSpPr>
        <p:grpSpPr>
          <a:xfrm>
            <a:off x="2909591" y="3125877"/>
            <a:ext cx="343442" cy="339288"/>
            <a:chOff x="3858100" y="1435075"/>
            <a:chExt cx="487775" cy="481875"/>
          </a:xfrm>
        </p:grpSpPr>
        <p:sp>
          <p:nvSpPr>
            <p:cNvPr id="4989" name="Google Shape;4989;p6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6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6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6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6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4" name="Google Shape;4994;p69"/>
          <p:cNvGrpSpPr/>
          <p:nvPr/>
        </p:nvGrpSpPr>
        <p:grpSpPr>
          <a:xfrm>
            <a:off x="3329674" y="3125895"/>
            <a:ext cx="339253" cy="339253"/>
            <a:chOff x="4456875" y="1435075"/>
            <a:chExt cx="481825" cy="481825"/>
          </a:xfrm>
        </p:grpSpPr>
        <p:sp>
          <p:nvSpPr>
            <p:cNvPr id="4995" name="Google Shape;4995;p6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6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6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6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6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6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6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6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6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6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6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6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6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6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6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6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6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69"/>
          <p:cNvGrpSpPr/>
          <p:nvPr/>
        </p:nvGrpSpPr>
        <p:grpSpPr>
          <a:xfrm>
            <a:off x="3750665" y="3125886"/>
            <a:ext cx="342580" cy="339271"/>
            <a:chOff x="5049725" y="1435050"/>
            <a:chExt cx="486550" cy="481850"/>
          </a:xfrm>
        </p:grpSpPr>
        <p:sp>
          <p:nvSpPr>
            <p:cNvPr id="5015" name="Google Shape;5015;p6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6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6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6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9" name="Google Shape;5019;p69"/>
          <p:cNvGrpSpPr/>
          <p:nvPr/>
        </p:nvGrpSpPr>
        <p:grpSpPr>
          <a:xfrm>
            <a:off x="4166216" y="3125895"/>
            <a:ext cx="339359" cy="339253"/>
            <a:chOff x="5642475" y="1435075"/>
            <a:chExt cx="481975" cy="481825"/>
          </a:xfrm>
        </p:grpSpPr>
        <p:sp>
          <p:nvSpPr>
            <p:cNvPr id="5020" name="Google Shape;5020;p6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6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6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3" name="Google Shape;5023;p69"/>
          <p:cNvGrpSpPr/>
          <p:nvPr/>
        </p:nvGrpSpPr>
        <p:grpSpPr>
          <a:xfrm>
            <a:off x="4580702" y="3125886"/>
            <a:ext cx="343759" cy="339271"/>
            <a:chOff x="6232000" y="1435050"/>
            <a:chExt cx="488225" cy="481850"/>
          </a:xfrm>
        </p:grpSpPr>
        <p:sp>
          <p:nvSpPr>
            <p:cNvPr id="5024" name="Google Shape;5024;p6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6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6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6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9" name="Google Shape;5029;p69"/>
          <p:cNvGrpSpPr/>
          <p:nvPr/>
        </p:nvGrpSpPr>
        <p:grpSpPr>
          <a:xfrm>
            <a:off x="841438" y="3539545"/>
            <a:ext cx="299929" cy="337792"/>
            <a:chOff x="924450" y="2028975"/>
            <a:chExt cx="425975" cy="479750"/>
          </a:xfrm>
        </p:grpSpPr>
        <p:sp>
          <p:nvSpPr>
            <p:cNvPr id="5030" name="Google Shape;5030;p6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6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3" name="Google Shape;5033;p69"/>
          <p:cNvGrpSpPr/>
          <p:nvPr/>
        </p:nvGrpSpPr>
        <p:grpSpPr>
          <a:xfrm>
            <a:off x="1653934" y="3559347"/>
            <a:ext cx="339306" cy="298186"/>
            <a:chOff x="2085450" y="2057100"/>
            <a:chExt cx="481900" cy="423500"/>
          </a:xfrm>
        </p:grpSpPr>
        <p:sp>
          <p:nvSpPr>
            <p:cNvPr id="5034" name="Google Shape;5034;p6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6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6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7" name="Google Shape;5037;p69"/>
          <p:cNvGrpSpPr/>
          <p:nvPr/>
        </p:nvGrpSpPr>
        <p:grpSpPr>
          <a:xfrm>
            <a:off x="2081868" y="3582592"/>
            <a:ext cx="339306" cy="251698"/>
            <a:chOff x="2678275" y="2090100"/>
            <a:chExt cx="481900" cy="357475"/>
          </a:xfrm>
        </p:grpSpPr>
        <p:sp>
          <p:nvSpPr>
            <p:cNvPr id="5038" name="Google Shape;5038;p6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6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6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6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6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3" name="Google Shape;5043;p69"/>
          <p:cNvGrpSpPr/>
          <p:nvPr/>
        </p:nvGrpSpPr>
        <p:grpSpPr>
          <a:xfrm>
            <a:off x="2559072" y="3594790"/>
            <a:ext cx="219345" cy="227301"/>
            <a:chOff x="3357325" y="2093500"/>
            <a:chExt cx="311525" cy="322825"/>
          </a:xfrm>
        </p:grpSpPr>
        <p:sp>
          <p:nvSpPr>
            <p:cNvPr id="5044" name="Google Shape;5044;p6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6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6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47" name="Google Shape;5047;p6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48" name="Google Shape;5048;p69"/>
          <p:cNvGrpSpPr/>
          <p:nvPr/>
        </p:nvGrpSpPr>
        <p:grpSpPr>
          <a:xfrm>
            <a:off x="3353262" y="3538814"/>
            <a:ext cx="292078" cy="339253"/>
            <a:chOff x="4492800" y="2027925"/>
            <a:chExt cx="414825" cy="481825"/>
          </a:xfrm>
        </p:grpSpPr>
        <p:sp>
          <p:nvSpPr>
            <p:cNvPr id="5049" name="Google Shape;5049;p6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6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1" name="Google Shape;5051;p69"/>
          <p:cNvGrpSpPr/>
          <p:nvPr/>
        </p:nvGrpSpPr>
        <p:grpSpPr>
          <a:xfrm>
            <a:off x="3752354" y="3538805"/>
            <a:ext cx="339200" cy="339271"/>
            <a:chOff x="5049725" y="2027900"/>
            <a:chExt cx="481750" cy="481850"/>
          </a:xfrm>
        </p:grpSpPr>
        <p:sp>
          <p:nvSpPr>
            <p:cNvPr id="5052" name="Google Shape;5052;p6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6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6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6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6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6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0" name="Google Shape;5060;p69"/>
          <p:cNvGrpSpPr/>
          <p:nvPr/>
        </p:nvGrpSpPr>
        <p:grpSpPr>
          <a:xfrm>
            <a:off x="4225950" y="3538893"/>
            <a:ext cx="219890" cy="339095"/>
            <a:chOff x="5726350" y="2028150"/>
            <a:chExt cx="312300" cy="481600"/>
          </a:xfrm>
        </p:grpSpPr>
        <p:sp>
          <p:nvSpPr>
            <p:cNvPr id="5061" name="Google Shape;5061;p6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6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6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4" name="Google Shape;5064;p69"/>
          <p:cNvGrpSpPr/>
          <p:nvPr/>
        </p:nvGrpSpPr>
        <p:grpSpPr>
          <a:xfrm>
            <a:off x="4586141" y="3542000"/>
            <a:ext cx="332881" cy="332881"/>
            <a:chOff x="6239925" y="2032450"/>
            <a:chExt cx="472775" cy="472775"/>
          </a:xfrm>
        </p:grpSpPr>
        <p:sp>
          <p:nvSpPr>
            <p:cNvPr id="5065" name="Google Shape;5065;p6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6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7" name="Google Shape;5067;p69"/>
          <p:cNvGrpSpPr/>
          <p:nvPr/>
        </p:nvGrpSpPr>
        <p:grpSpPr>
          <a:xfrm>
            <a:off x="5035233" y="2364092"/>
            <a:ext cx="334641" cy="185425"/>
            <a:chOff x="903075" y="2730000"/>
            <a:chExt cx="475275" cy="263350"/>
          </a:xfrm>
        </p:grpSpPr>
        <p:sp>
          <p:nvSpPr>
            <p:cNvPr id="5068" name="Google Shape;5068;p6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6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6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1" name="Google Shape;5071;p69"/>
          <p:cNvGrpSpPr/>
          <p:nvPr/>
        </p:nvGrpSpPr>
        <p:grpSpPr>
          <a:xfrm>
            <a:off x="1239624" y="3538814"/>
            <a:ext cx="339253" cy="339253"/>
            <a:chOff x="1492675" y="2027925"/>
            <a:chExt cx="481825" cy="481825"/>
          </a:xfrm>
        </p:grpSpPr>
        <p:sp>
          <p:nvSpPr>
            <p:cNvPr id="5072" name="Google Shape;5072;p6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6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6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7" name="Google Shape;5077;p69"/>
          <p:cNvGrpSpPr/>
          <p:nvPr/>
        </p:nvGrpSpPr>
        <p:grpSpPr>
          <a:xfrm>
            <a:off x="5466000" y="2287178"/>
            <a:ext cx="339253" cy="339253"/>
            <a:chOff x="1492675" y="2620775"/>
            <a:chExt cx="481825" cy="481825"/>
          </a:xfrm>
        </p:grpSpPr>
        <p:sp>
          <p:nvSpPr>
            <p:cNvPr id="5078" name="Google Shape;5078;p6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6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80" name="Google Shape;5080;p6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81" name="Google Shape;5081;p69"/>
          <p:cNvGrpSpPr/>
          <p:nvPr/>
        </p:nvGrpSpPr>
        <p:grpSpPr>
          <a:xfrm>
            <a:off x="6289754" y="2303161"/>
            <a:ext cx="333585" cy="307287"/>
            <a:chOff x="2682350" y="2643425"/>
            <a:chExt cx="473775" cy="436425"/>
          </a:xfrm>
        </p:grpSpPr>
        <p:sp>
          <p:nvSpPr>
            <p:cNvPr id="5082" name="Google Shape;5082;p6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6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6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6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6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9" name="Google Shape;5089;p69"/>
          <p:cNvGrpSpPr/>
          <p:nvPr/>
        </p:nvGrpSpPr>
        <p:grpSpPr>
          <a:xfrm>
            <a:off x="6755243" y="2287178"/>
            <a:ext cx="238531" cy="339253"/>
            <a:chOff x="3342725" y="2620775"/>
            <a:chExt cx="338775" cy="481825"/>
          </a:xfrm>
        </p:grpSpPr>
        <p:sp>
          <p:nvSpPr>
            <p:cNvPr id="5090" name="Google Shape;5090;p6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3" name="Google Shape;5093;p69"/>
          <p:cNvGrpSpPr/>
          <p:nvPr/>
        </p:nvGrpSpPr>
        <p:grpSpPr>
          <a:xfrm>
            <a:off x="7148994" y="2287178"/>
            <a:ext cx="278296" cy="339253"/>
            <a:chOff x="3907325" y="2620775"/>
            <a:chExt cx="395250" cy="481825"/>
          </a:xfrm>
        </p:grpSpPr>
        <p:sp>
          <p:nvSpPr>
            <p:cNvPr id="5094" name="Google Shape;5094;p6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6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6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6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8" name="Google Shape;5098;p69"/>
          <p:cNvGrpSpPr/>
          <p:nvPr/>
        </p:nvGrpSpPr>
        <p:grpSpPr>
          <a:xfrm>
            <a:off x="7542181" y="2297783"/>
            <a:ext cx="339253" cy="318042"/>
            <a:chOff x="4456875" y="2635825"/>
            <a:chExt cx="481825" cy="451700"/>
          </a:xfrm>
        </p:grpSpPr>
        <p:sp>
          <p:nvSpPr>
            <p:cNvPr id="5099" name="Google Shape;5099;p6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6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6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6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5" name="Google Shape;5105;p69"/>
          <p:cNvGrpSpPr/>
          <p:nvPr/>
        </p:nvGrpSpPr>
        <p:grpSpPr>
          <a:xfrm>
            <a:off x="7967105" y="2297783"/>
            <a:ext cx="339253" cy="318042"/>
            <a:chOff x="5049725" y="2635825"/>
            <a:chExt cx="481825" cy="451700"/>
          </a:xfrm>
        </p:grpSpPr>
        <p:sp>
          <p:nvSpPr>
            <p:cNvPr id="5106" name="Google Shape;5106;p6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6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9" name="Google Shape;5109;p69"/>
          <p:cNvGrpSpPr/>
          <p:nvPr/>
        </p:nvGrpSpPr>
        <p:grpSpPr>
          <a:xfrm>
            <a:off x="2211475" y="3952243"/>
            <a:ext cx="338566" cy="338373"/>
            <a:chOff x="5643000" y="2621375"/>
            <a:chExt cx="480850" cy="480575"/>
          </a:xfrm>
        </p:grpSpPr>
        <p:sp>
          <p:nvSpPr>
            <p:cNvPr id="5110" name="Google Shape;5110;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7" name="Google Shape;5117;p69"/>
          <p:cNvGrpSpPr/>
          <p:nvPr/>
        </p:nvGrpSpPr>
        <p:grpSpPr>
          <a:xfrm>
            <a:off x="4032695" y="3951803"/>
            <a:ext cx="339359" cy="339253"/>
            <a:chOff x="6235250" y="2620775"/>
            <a:chExt cx="481975" cy="481825"/>
          </a:xfrm>
        </p:grpSpPr>
        <p:sp>
          <p:nvSpPr>
            <p:cNvPr id="5118" name="Google Shape;5118;p6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6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6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6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23" name="Google Shape;5123;p6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24" name="Google Shape;5124;p69"/>
          <p:cNvGrpSpPr/>
          <p:nvPr/>
        </p:nvGrpSpPr>
        <p:grpSpPr>
          <a:xfrm>
            <a:off x="5465078" y="2711317"/>
            <a:ext cx="341101" cy="339253"/>
            <a:chOff x="1535000" y="3223325"/>
            <a:chExt cx="484450" cy="481825"/>
          </a:xfrm>
        </p:grpSpPr>
        <p:sp>
          <p:nvSpPr>
            <p:cNvPr id="5125" name="Google Shape;5125;p6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6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6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8" name="Google Shape;5128;p69"/>
          <p:cNvGrpSpPr/>
          <p:nvPr/>
        </p:nvGrpSpPr>
        <p:grpSpPr>
          <a:xfrm>
            <a:off x="5872645" y="2746618"/>
            <a:ext cx="339253" cy="268649"/>
            <a:chOff x="2085525" y="3263750"/>
            <a:chExt cx="481825" cy="381550"/>
          </a:xfrm>
        </p:grpSpPr>
        <p:sp>
          <p:nvSpPr>
            <p:cNvPr id="5129" name="Google Shape;5129;p6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6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31" name="Google Shape;5131;p6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32" name="Google Shape;5132;p69"/>
          <p:cNvGrpSpPr/>
          <p:nvPr/>
        </p:nvGrpSpPr>
        <p:grpSpPr>
          <a:xfrm>
            <a:off x="6704407" y="2711308"/>
            <a:ext cx="340204" cy="339271"/>
            <a:chOff x="3270450" y="3213625"/>
            <a:chExt cx="483175" cy="481850"/>
          </a:xfrm>
        </p:grpSpPr>
        <p:sp>
          <p:nvSpPr>
            <p:cNvPr id="5133" name="Google Shape;5133;p6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6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5" name="Google Shape;5135;p69"/>
          <p:cNvGrpSpPr/>
          <p:nvPr/>
        </p:nvGrpSpPr>
        <p:grpSpPr>
          <a:xfrm>
            <a:off x="7203676" y="2711317"/>
            <a:ext cx="168931" cy="339253"/>
            <a:chOff x="3984950" y="3213600"/>
            <a:chExt cx="239925" cy="481825"/>
          </a:xfrm>
        </p:grpSpPr>
        <p:sp>
          <p:nvSpPr>
            <p:cNvPr id="5136" name="Google Shape;5136;p6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6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38" name="Google Shape;5138;p6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40" name="Google Shape;5140;p69"/>
          <p:cNvGrpSpPr/>
          <p:nvPr/>
        </p:nvGrpSpPr>
        <p:grpSpPr>
          <a:xfrm>
            <a:off x="1736111" y="3981487"/>
            <a:ext cx="355218" cy="279880"/>
            <a:chOff x="5629975" y="3255775"/>
            <a:chExt cx="504500" cy="397500"/>
          </a:xfrm>
        </p:grpSpPr>
        <p:sp>
          <p:nvSpPr>
            <p:cNvPr id="5141" name="Google Shape;5141;p6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6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6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6" name="Google Shape;5146;p69"/>
          <p:cNvGrpSpPr/>
          <p:nvPr/>
        </p:nvGrpSpPr>
        <p:grpSpPr>
          <a:xfrm>
            <a:off x="3572294" y="3981593"/>
            <a:ext cx="340256" cy="279669"/>
            <a:chOff x="6234950" y="3255925"/>
            <a:chExt cx="483250" cy="397200"/>
          </a:xfrm>
        </p:grpSpPr>
        <p:sp>
          <p:nvSpPr>
            <p:cNvPr id="5147" name="Google Shape;5147;p6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6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6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6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6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3" name="Google Shape;5153;p69"/>
          <p:cNvGrpSpPr/>
          <p:nvPr/>
        </p:nvGrpSpPr>
        <p:grpSpPr>
          <a:xfrm>
            <a:off x="5043532" y="3125970"/>
            <a:ext cx="318042" cy="339253"/>
            <a:chOff x="914900" y="3806450"/>
            <a:chExt cx="451700" cy="481825"/>
          </a:xfrm>
        </p:grpSpPr>
        <p:sp>
          <p:nvSpPr>
            <p:cNvPr id="5154" name="Google Shape;5154;p6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6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6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9" name="Google Shape;5159;p69"/>
          <p:cNvGrpSpPr/>
          <p:nvPr/>
        </p:nvGrpSpPr>
        <p:grpSpPr>
          <a:xfrm>
            <a:off x="5462454" y="3125785"/>
            <a:ext cx="346347" cy="339623"/>
            <a:chOff x="1490050" y="3805975"/>
            <a:chExt cx="491900" cy="482350"/>
          </a:xfrm>
        </p:grpSpPr>
        <p:sp>
          <p:nvSpPr>
            <p:cNvPr id="5160" name="Google Shape;5160;p6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6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6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4" name="Google Shape;5164;p69"/>
          <p:cNvGrpSpPr/>
          <p:nvPr/>
        </p:nvGrpSpPr>
        <p:grpSpPr>
          <a:xfrm>
            <a:off x="5886322" y="3125970"/>
            <a:ext cx="311899" cy="339253"/>
            <a:chOff x="2104275" y="3806450"/>
            <a:chExt cx="442975" cy="481825"/>
          </a:xfrm>
        </p:grpSpPr>
        <p:sp>
          <p:nvSpPr>
            <p:cNvPr id="5165" name="Google Shape;5165;p6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7" name="Google Shape;5167;p69"/>
          <p:cNvGrpSpPr/>
          <p:nvPr/>
        </p:nvGrpSpPr>
        <p:grpSpPr>
          <a:xfrm>
            <a:off x="6309839" y="3125970"/>
            <a:ext cx="293416" cy="339253"/>
            <a:chOff x="2710875" y="3806450"/>
            <a:chExt cx="416725" cy="481825"/>
          </a:xfrm>
        </p:grpSpPr>
        <p:sp>
          <p:nvSpPr>
            <p:cNvPr id="5168" name="Google Shape;5168;p6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6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0" name="Google Shape;5170;p69"/>
          <p:cNvGrpSpPr/>
          <p:nvPr/>
        </p:nvGrpSpPr>
        <p:grpSpPr>
          <a:xfrm>
            <a:off x="6704883" y="3166412"/>
            <a:ext cx="339253" cy="258369"/>
            <a:chOff x="3271200" y="3863875"/>
            <a:chExt cx="481825" cy="366950"/>
          </a:xfrm>
        </p:grpSpPr>
        <p:sp>
          <p:nvSpPr>
            <p:cNvPr id="5171" name="Google Shape;5171;p6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6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3" name="Google Shape;5173;p69"/>
          <p:cNvGrpSpPr/>
          <p:nvPr/>
        </p:nvGrpSpPr>
        <p:grpSpPr>
          <a:xfrm>
            <a:off x="7140377" y="3126199"/>
            <a:ext cx="295528" cy="338795"/>
            <a:chOff x="3895050" y="3806775"/>
            <a:chExt cx="419725" cy="481175"/>
          </a:xfrm>
        </p:grpSpPr>
        <p:sp>
          <p:nvSpPr>
            <p:cNvPr id="5174" name="Google Shape;5174;p6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6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6" name="Google Shape;5176;p69"/>
          <p:cNvGrpSpPr/>
          <p:nvPr/>
        </p:nvGrpSpPr>
        <p:grpSpPr>
          <a:xfrm>
            <a:off x="7543659" y="3125979"/>
            <a:ext cx="336296" cy="339235"/>
            <a:chOff x="4464775" y="3806475"/>
            <a:chExt cx="477625" cy="481800"/>
          </a:xfrm>
        </p:grpSpPr>
        <p:sp>
          <p:nvSpPr>
            <p:cNvPr id="5177" name="Google Shape;5177;p6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6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6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6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6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3" name="Google Shape;5183;p69"/>
          <p:cNvGrpSpPr/>
          <p:nvPr/>
        </p:nvGrpSpPr>
        <p:grpSpPr>
          <a:xfrm>
            <a:off x="7967105" y="3125970"/>
            <a:ext cx="339253" cy="339253"/>
            <a:chOff x="5049725" y="3806450"/>
            <a:chExt cx="481825" cy="481825"/>
          </a:xfrm>
        </p:grpSpPr>
        <p:sp>
          <p:nvSpPr>
            <p:cNvPr id="5184" name="Google Shape;5184;p6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7" name="Google Shape;5187;p69"/>
          <p:cNvGrpSpPr/>
          <p:nvPr/>
        </p:nvGrpSpPr>
        <p:grpSpPr>
          <a:xfrm>
            <a:off x="1276714" y="3951798"/>
            <a:ext cx="339253" cy="339253"/>
            <a:chOff x="5651375" y="3806450"/>
            <a:chExt cx="481825" cy="481825"/>
          </a:xfrm>
        </p:grpSpPr>
        <p:sp>
          <p:nvSpPr>
            <p:cNvPr id="5188" name="Google Shape;5188;p6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2" name="Google Shape;5192;p69"/>
          <p:cNvGrpSpPr/>
          <p:nvPr/>
        </p:nvGrpSpPr>
        <p:grpSpPr>
          <a:xfrm>
            <a:off x="3153646" y="3953787"/>
            <a:ext cx="298503" cy="335275"/>
            <a:chOff x="6264300" y="3809300"/>
            <a:chExt cx="423950" cy="476175"/>
          </a:xfrm>
        </p:grpSpPr>
        <p:sp>
          <p:nvSpPr>
            <p:cNvPr id="5193" name="Google Shape;5193;p6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6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6" name="Google Shape;5196;p69"/>
          <p:cNvGrpSpPr/>
          <p:nvPr/>
        </p:nvGrpSpPr>
        <p:grpSpPr>
          <a:xfrm>
            <a:off x="5032267" y="3538881"/>
            <a:ext cx="340573" cy="339271"/>
            <a:chOff x="898875" y="4399275"/>
            <a:chExt cx="483700" cy="481850"/>
          </a:xfrm>
        </p:grpSpPr>
        <p:sp>
          <p:nvSpPr>
            <p:cNvPr id="5197" name="Google Shape;5197;p6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6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6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6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6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5" name="Google Shape;5205;p69"/>
          <p:cNvGrpSpPr/>
          <p:nvPr/>
        </p:nvGrpSpPr>
        <p:grpSpPr>
          <a:xfrm>
            <a:off x="5466000" y="3554133"/>
            <a:ext cx="339253" cy="308765"/>
            <a:chOff x="1492675" y="4420975"/>
            <a:chExt cx="481825" cy="438525"/>
          </a:xfrm>
        </p:grpSpPr>
        <p:sp>
          <p:nvSpPr>
            <p:cNvPr id="5206" name="Google Shape;5206;p6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6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1" name="Google Shape;5211;p69"/>
          <p:cNvGrpSpPr/>
          <p:nvPr/>
        </p:nvGrpSpPr>
        <p:grpSpPr>
          <a:xfrm>
            <a:off x="5870982" y="3539558"/>
            <a:ext cx="342580" cy="337915"/>
            <a:chOff x="2084100" y="4400250"/>
            <a:chExt cx="486550" cy="479925"/>
          </a:xfrm>
        </p:grpSpPr>
        <p:sp>
          <p:nvSpPr>
            <p:cNvPr id="5212" name="Google Shape;5212;p6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6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6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6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6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8" name="Google Shape;5218;p69"/>
          <p:cNvGrpSpPr/>
          <p:nvPr/>
        </p:nvGrpSpPr>
        <p:grpSpPr>
          <a:xfrm>
            <a:off x="6307462" y="3538907"/>
            <a:ext cx="298169" cy="339218"/>
            <a:chOff x="2707950" y="4399325"/>
            <a:chExt cx="423475" cy="481775"/>
          </a:xfrm>
        </p:grpSpPr>
        <p:sp>
          <p:nvSpPr>
            <p:cNvPr id="5219" name="Google Shape;5219;p6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6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6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6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6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6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6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6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1" name="Google Shape;5231;p69"/>
          <p:cNvGrpSpPr/>
          <p:nvPr/>
        </p:nvGrpSpPr>
        <p:grpSpPr>
          <a:xfrm>
            <a:off x="6736981" y="3538881"/>
            <a:ext cx="275057" cy="339271"/>
            <a:chOff x="3330525" y="4399275"/>
            <a:chExt cx="390650" cy="481850"/>
          </a:xfrm>
        </p:grpSpPr>
        <p:sp>
          <p:nvSpPr>
            <p:cNvPr id="5232" name="Google Shape;5232;p6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6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6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6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6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69"/>
          <p:cNvGrpSpPr/>
          <p:nvPr/>
        </p:nvGrpSpPr>
        <p:grpSpPr>
          <a:xfrm>
            <a:off x="7161510" y="3538890"/>
            <a:ext cx="253265" cy="339253"/>
            <a:chOff x="3938800" y="4399275"/>
            <a:chExt cx="359700" cy="481825"/>
          </a:xfrm>
        </p:grpSpPr>
        <p:sp>
          <p:nvSpPr>
            <p:cNvPr id="5240" name="Google Shape;5240;p6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6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6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5" name="Google Shape;5245;p69"/>
          <p:cNvGrpSpPr/>
          <p:nvPr/>
        </p:nvGrpSpPr>
        <p:grpSpPr>
          <a:xfrm>
            <a:off x="7632288" y="3538890"/>
            <a:ext cx="159039" cy="339253"/>
            <a:chOff x="4584850" y="4399275"/>
            <a:chExt cx="225875" cy="481825"/>
          </a:xfrm>
        </p:grpSpPr>
        <p:sp>
          <p:nvSpPr>
            <p:cNvPr id="5246" name="Google Shape;5246;p6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6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48" name="Google Shape;5248;p6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49" name="Google Shape;5249;p69"/>
          <p:cNvGrpSpPr/>
          <p:nvPr/>
        </p:nvGrpSpPr>
        <p:grpSpPr>
          <a:xfrm>
            <a:off x="817316" y="3951795"/>
            <a:ext cx="339253" cy="339253"/>
            <a:chOff x="5642550" y="4399275"/>
            <a:chExt cx="481825" cy="481825"/>
          </a:xfrm>
        </p:grpSpPr>
        <p:sp>
          <p:nvSpPr>
            <p:cNvPr id="5250" name="Google Shape;5250;p6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6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2" name="Google Shape;5252;p69"/>
          <p:cNvGrpSpPr/>
          <p:nvPr/>
        </p:nvGrpSpPr>
        <p:grpSpPr>
          <a:xfrm>
            <a:off x="2670186" y="3963703"/>
            <a:ext cx="363316" cy="315437"/>
            <a:chOff x="6218300" y="4416175"/>
            <a:chExt cx="516000" cy="448000"/>
          </a:xfrm>
        </p:grpSpPr>
        <p:sp>
          <p:nvSpPr>
            <p:cNvPr id="5253" name="Google Shape;5253;p6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6" name="Google Shape;5256;p69"/>
          <p:cNvGrpSpPr/>
          <p:nvPr/>
        </p:nvGrpSpPr>
        <p:grpSpPr>
          <a:xfrm>
            <a:off x="5870391" y="3951792"/>
            <a:ext cx="339253" cy="339253"/>
            <a:chOff x="899850" y="4992125"/>
            <a:chExt cx="481825" cy="481825"/>
          </a:xfrm>
        </p:grpSpPr>
        <p:sp>
          <p:nvSpPr>
            <p:cNvPr id="5257" name="Google Shape;5257;p6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6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0" name="Google Shape;5260;p69"/>
          <p:cNvGrpSpPr/>
          <p:nvPr/>
        </p:nvGrpSpPr>
        <p:grpSpPr>
          <a:xfrm>
            <a:off x="5410993" y="3951792"/>
            <a:ext cx="339253" cy="339253"/>
            <a:chOff x="1492675" y="4992125"/>
            <a:chExt cx="481825" cy="481825"/>
          </a:xfrm>
        </p:grpSpPr>
        <p:sp>
          <p:nvSpPr>
            <p:cNvPr id="5261" name="Google Shape;5261;p6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3" name="Google Shape;5263;p69"/>
          <p:cNvGrpSpPr/>
          <p:nvPr/>
        </p:nvGrpSpPr>
        <p:grpSpPr>
          <a:xfrm>
            <a:off x="4951595" y="3951792"/>
            <a:ext cx="339253" cy="339253"/>
            <a:chOff x="2085525" y="4992125"/>
            <a:chExt cx="481825" cy="481825"/>
          </a:xfrm>
        </p:grpSpPr>
        <p:sp>
          <p:nvSpPr>
            <p:cNvPr id="5264" name="Google Shape;5264;p6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6" name="Google Shape;5266;p69"/>
          <p:cNvGrpSpPr/>
          <p:nvPr/>
        </p:nvGrpSpPr>
        <p:grpSpPr>
          <a:xfrm>
            <a:off x="6789344" y="3951792"/>
            <a:ext cx="339253" cy="339253"/>
            <a:chOff x="2678350" y="4992125"/>
            <a:chExt cx="481825" cy="481825"/>
          </a:xfrm>
        </p:grpSpPr>
        <p:sp>
          <p:nvSpPr>
            <p:cNvPr id="5267" name="Google Shape;5267;p6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69"/>
          <p:cNvGrpSpPr/>
          <p:nvPr/>
        </p:nvGrpSpPr>
        <p:grpSpPr>
          <a:xfrm>
            <a:off x="4492198" y="3951792"/>
            <a:ext cx="339253" cy="339253"/>
            <a:chOff x="3271200" y="4992125"/>
            <a:chExt cx="481825" cy="481825"/>
          </a:xfrm>
        </p:grpSpPr>
        <p:sp>
          <p:nvSpPr>
            <p:cNvPr id="5271" name="Google Shape;5271;p6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69"/>
          <p:cNvGrpSpPr/>
          <p:nvPr/>
        </p:nvGrpSpPr>
        <p:grpSpPr>
          <a:xfrm>
            <a:off x="6329788" y="3952813"/>
            <a:ext cx="339411" cy="337211"/>
            <a:chOff x="5049575" y="4993600"/>
            <a:chExt cx="482050" cy="478925"/>
          </a:xfrm>
        </p:grpSpPr>
        <p:sp>
          <p:nvSpPr>
            <p:cNvPr id="5275" name="Google Shape;5275;p6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79" name="Google Shape;5279;p6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80" name="Google Shape;5280;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281" name="Google Shape;5281;p69"/>
          <p:cNvGrpSpPr/>
          <p:nvPr/>
        </p:nvGrpSpPr>
        <p:grpSpPr>
          <a:xfrm>
            <a:off x="7248742" y="3975375"/>
            <a:ext cx="195300" cy="343772"/>
            <a:chOff x="3999225" y="4364775"/>
            <a:chExt cx="195300" cy="343772"/>
          </a:xfrm>
        </p:grpSpPr>
        <p:grpSp>
          <p:nvGrpSpPr>
            <p:cNvPr id="5282" name="Google Shape;5282;p69"/>
            <p:cNvGrpSpPr/>
            <p:nvPr/>
          </p:nvGrpSpPr>
          <p:grpSpPr>
            <a:xfrm>
              <a:off x="4048568" y="4562577"/>
              <a:ext cx="97317" cy="145970"/>
              <a:chOff x="1529575" y="2222650"/>
              <a:chExt cx="203125" cy="304675"/>
            </a:xfrm>
          </p:grpSpPr>
          <p:sp>
            <p:nvSpPr>
              <p:cNvPr id="5283" name="Google Shape;5283;p6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69"/>
            <p:cNvGrpSpPr/>
            <p:nvPr/>
          </p:nvGrpSpPr>
          <p:grpSpPr>
            <a:xfrm>
              <a:off x="3999225" y="4364775"/>
              <a:ext cx="195300" cy="195300"/>
              <a:chOff x="3999225" y="4364775"/>
              <a:chExt cx="195300" cy="195300"/>
            </a:xfrm>
          </p:grpSpPr>
          <p:sp>
            <p:nvSpPr>
              <p:cNvPr id="5286" name="Google Shape;5286;p6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8" name="Google Shape;5288;p69"/>
          <p:cNvGrpSpPr/>
          <p:nvPr/>
        </p:nvGrpSpPr>
        <p:grpSpPr>
          <a:xfrm>
            <a:off x="7564186" y="3991627"/>
            <a:ext cx="277088" cy="259611"/>
            <a:chOff x="4335888" y="4398114"/>
            <a:chExt cx="277088" cy="259611"/>
          </a:xfrm>
        </p:grpSpPr>
        <p:grpSp>
          <p:nvGrpSpPr>
            <p:cNvPr id="5289" name="Google Shape;5289;p69"/>
            <p:cNvGrpSpPr/>
            <p:nvPr/>
          </p:nvGrpSpPr>
          <p:grpSpPr>
            <a:xfrm>
              <a:off x="4335888" y="4462425"/>
              <a:ext cx="195300" cy="195300"/>
              <a:chOff x="4335888" y="4462425"/>
              <a:chExt cx="195300" cy="195300"/>
            </a:xfrm>
          </p:grpSpPr>
          <p:sp>
            <p:nvSpPr>
              <p:cNvPr id="5290" name="Google Shape;5290;p6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9"/>
            <p:cNvGrpSpPr/>
            <p:nvPr/>
          </p:nvGrpSpPr>
          <p:grpSpPr>
            <a:xfrm>
              <a:off x="4509813" y="4398114"/>
              <a:ext cx="103162" cy="103198"/>
              <a:chOff x="2277975" y="2021700"/>
              <a:chExt cx="215325" cy="215400"/>
            </a:xfrm>
          </p:grpSpPr>
          <p:sp>
            <p:nvSpPr>
              <p:cNvPr id="5293" name="Google Shape;5293;p6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5" name="Google Shape;5295;p69"/>
          <p:cNvGrpSpPr/>
          <p:nvPr/>
        </p:nvGrpSpPr>
        <p:grpSpPr>
          <a:xfrm>
            <a:off x="7961419" y="4049613"/>
            <a:ext cx="392275" cy="195300"/>
            <a:chOff x="4752588" y="4440200"/>
            <a:chExt cx="392275" cy="195300"/>
          </a:xfrm>
        </p:grpSpPr>
        <p:grpSp>
          <p:nvGrpSpPr>
            <p:cNvPr id="5296" name="Google Shape;5296;p69"/>
            <p:cNvGrpSpPr/>
            <p:nvPr/>
          </p:nvGrpSpPr>
          <p:grpSpPr>
            <a:xfrm>
              <a:off x="4950384" y="4469728"/>
              <a:ext cx="194479" cy="136244"/>
              <a:chOff x="3163375" y="2175125"/>
              <a:chExt cx="405925" cy="284375"/>
            </a:xfrm>
          </p:grpSpPr>
          <p:sp>
            <p:nvSpPr>
              <p:cNvPr id="5297" name="Google Shape;5297;p6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9"/>
            <p:cNvGrpSpPr/>
            <p:nvPr/>
          </p:nvGrpSpPr>
          <p:grpSpPr>
            <a:xfrm>
              <a:off x="4752588" y="4440200"/>
              <a:ext cx="195300" cy="195300"/>
              <a:chOff x="4335888" y="4462425"/>
              <a:chExt cx="195300" cy="195300"/>
            </a:xfrm>
          </p:grpSpPr>
          <p:sp>
            <p:nvSpPr>
              <p:cNvPr id="5301" name="Google Shape;5301;p6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06" name="Shape 5306"/>
        <p:cNvGrpSpPr/>
        <p:nvPr/>
      </p:nvGrpSpPr>
      <p:grpSpPr>
        <a:xfrm>
          <a:off x="0" y="0"/>
          <a:ext cx="0" cy="0"/>
          <a:chOff x="0" y="0"/>
          <a:chExt cx="0" cy="0"/>
        </a:xfrm>
      </p:grpSpPr>
      <p:grpSp>
        <p:nvGrpSpPr>
          <p:cNvPr id="5307" name="Google Shape;5307;p70"/>
          <p:cNvGrpSpPr/>
          <p:nvPr/>
        </p:nvGrpSpPr>
        <p:grpSpPr>
          <a:xfrm>
            <a:off x="856199" y="1311179"/>
            <a:ext cx="322099" cy="370529"/>
            <a:chOff x="-42971725" y="3217825"/>
            <a:chExt cx="275675" cy="317125"/>
          </a:xfrm>
        </p:grpSpPr>
        <p:sp>
          <p:nvSpPr>
            <p:cNvPr id="5308" name="Google Shape;5308;p7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70"/>
          <p:cNvGrpSpPr/>
          <p:nvPr/>
        </p:nvGrpSpPr>
        <p:grpSpPr>
          <a:xfrm>
            <a:off x="828113" y="1779835"/>
            <a:ext cx="378270" cy="337551"/>
            <a:chOff x="-42996150" y="3612600"/>
            <a:chExt cx="323750" cy="288900"/>
          </a:xfrm>
        </p:grpSpPr>
        <p:sp>
          <p:nvSpPr>
            <p:cNvPr id="5312" name="Google Shape;5312;p7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70"/>
          <p:cNvGrpSpPr/>
          <p:nvPr/>
        </p:nvGrpSpPr>
        <p:grpSpPr>
          <a:xfrm>
            <a:off x="830874" y="2189205"/>
            <a:ext cx="372749" cy="370909"/>
            <a:chOff x="-42994575" y="3950300"/>
            <a:chExt cx="319025" cy="317450"/>
          </a:xfrm>
        </p:grpSpPr>
        <p:sp>
          <p:nvSpPr>
            <p:cNvPr id="5316" name="Google Shape;5316;p7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70"/>
          <p:cNvGrpSpPr/>
          <p:nvPr/>
        </p:nvGrpSpPr>
        <p:grpSpPr>
          <a:xfrm>
            <a:off x="2984269" y="1336037"/>
            <a:ext cx="371785" cy="370879"/>
            <a:chOff x="-41111350" y="3239100"/>
            <a:chExt cx="318200" cy="317425"/>
          </a:xfrm>
        </p:grpSpPr>
        <p:sp>
          <p:nvSpPr>
            <p:cNvPr id="5320" name="Google Shape;5320;p7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70"/>
          <p:cNvGrpSpPr/>
          <p:nvPr/>
        </p:nvGrpSpPr>
        <p:grpSpPr>
          <a:xfrm>
            <a:off x="2980588" y="1771568"/>
            <a:ext cx="379146" cy="370967"/>
            <a:chOff x="-41117650" y="3605525"/>
            <a:chExt cx="324500" cy="317500"/>
          </a:xfrm>
        </p:grpSpPr>
        <p:sp>
          <p:nvSpPr>
            <p:cNvPr id="5325" name="Google Shape;5325;p7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8" name="Google Shape;5328;p7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9" name="Google Shape;5329;p70"/>
          <p:cNvGrpSpPr/>
          <p:nvPr/>
        </p:nvGrpSpPr>
        <p:grpSpPr>
          <a:xfrm>
            <a:off x="1806843" y="2663092"/>
            <a:ext cx="216271" cy="371814"/>
            <a:chOff x="-39205300" y="3220175"/>
            <a:chExt cx="185100" cy="318225"/>
          </a:xfrm>
        </p:grpSpPr>
        <p:sp>
          <p:nvSpPr>
            <p:cNvPr id="5330" name="Google Shape;5330;p7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70"/>
          <p:cNvGrpSpPr/>
          <p:nvPr/>
        </p:nvGrpSpPr>
        <p:grpSpPr>
          <a:xfrm>
            <a:off x="1772370" y="3123163"/>
            <a:ext cx="300016" cy="369273"/>
            <a:chOff x="-39248625" y="3588600"/>
            <a:chExt cx="256775" cy="316050"/>
          </a:xfrm>
        </p:grpSpPr>
        <p:sp>
          <p:nvSpPr>
            <p:cNvPr id="5333" name="Google Shape;5333;p7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5" name="Google Shape;5335;p7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70"/>
          <p:cNvGrpSpPr/>
          <p:nvPr/>
        </p:nvGrpSpPr>
        <p:grpSpPr>
          <a:xfrm>
            <a:off x="1223084" y="1311179"/>
            <a:ext cx="429504" cy="370879"/>
            <a:chOff x="-42651700" y="3217825"/>
            <a:chExt cx="367600" cy="317425"/>
          </a:xfrm>
        </p:grpSpPr>
        <p:sp>
          <p:nvSpPr>
            <p:cNvPr id="5338" name="Google Shape;5338;p7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70"/>
          <p:cNvGrpSpPr/>
          <p:nvPr/>
        </p:nvGrpSpPr>
        <p:grpSpPr>
          <a:xfrm>
            <a:off x="1258516" y="1750829"/>
            <a:ext cx="358640" cy="363226"/>
            <a:chOff x="-42617300" y="3587775"/>
            <a:chExt cx="306950" cy="310875"/>
          </a:xfrm>
        </p:grpSpPr>
        <p:sp>
          <p:nvSpPr>
            <p:cNvPr id="5343" name="Google Shape;5343;p7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5" name="Google Shape;5345;p7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6" name="Google Shape;5346;p70"/>
          <p:cNvGrpSpPr/>
          <p:nvPr/>
        </p:nvGrpSpPr>
        <p:grpSpPr>
          <a:xfrm>
            <a:off x="3430343" y="1335569"/>
            <a:ext cx="376926" cy="370324"/>
            <a:chOff x="-40748275" y="3238700"/>
            <a:chExt cx="322600" cy="316950"/>
          </a:xfrm>
        </p:grpSpPr>
        <p:sp>
          <p:nvSpPr>
            <p:cNvPr id="5347" name="Google Shape;5347;p7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70"/>
          <p:cNvGrpSpPr/>
          <p:nvPr/>
        </p:nvGrpSpPr>
        <p:grpSpPr>
          <a:xfrm>
            <a:off x="3432899" y="1803553"/>
            <a:ext cx="371814" cy="338690"/>
            <a:chOff x="-40745125" y="3632900"/>
            <a:chExt cx="318225" cy="289875"/>
          </a:xfrm>
        </p:grpSpPr>
        <p:sp>
          <p:nvSpPr>
            <p:cNvPr id="5354" name="Google Shape;5354;p7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70"/>
          <p:cNvGrpSpPr/>
          <p:nvPr/>
        </p:nvGrpSpPr>
        <p:grpSpPr>
          <a:xfrm>
            <a:off x="3437047" y="2214764"/>
            <a:ext cx="363518" cy="370178"/>
            <a:chOff x="-40742750" y="3972175"/>
            <a:chExt cx="311125" cy="316825"/>
          </a:xfrm>
        </p:grpSpPr>
        <p:sp>
          <p:nvSpPr>
            <p:cNvPr id="5362" name="Google Shape;5362;p7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70"/>
          <p:cNvGrpSpPr/>
          <p:nvPr/>
        </p:nvGrpSpPr>
        <p:grpSpPr>
          <a:xfrm>
            <a:off x="2219708" y="2664932"/>
            <a:ext cx="266892" cy="369974"/>
            <a:chOff x="-38860325" y="3221750"/>
            <a:chExt cx="228425" cy="316650"/>
          </a:xfrm>
        </p:grpSpPr>
        <p:sp>
          <p:nvSpPr>
            <p:cNvPr id="5365" name="Google Shape;5365;p7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70"/>
          <p:cNvGrpSpPr/>
          <p:nvPr/>
        </p:nvGrpSpPr>
        <p:grpSpPr>
          <a:xfrm>
            <a:off x="2170515" y="3126989"/>
            <a:ext cx="380081" cy="367111"/>
            <a:chOff x="-38905225" y="3591875"/>
            <a:chExt cx="325300" cy="314200"/>
          </a:xfrm>
        </p:grpSpPr>
        <p:sp>
          <p:nvSpPr>
            <p:cNvPr id="5370" name="Google Shape;5370;p7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3" name="Google Shape;5373;p7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4" name="Google Shape;5374;p70"/>
          <p:cNvGrpSpPr/>
          <p:nvPr/>
        </p:nvGrpSpPr>
        <p:grpSpPr>
          <a:xfrm>
            <a:off x="3977265" y="3112069"/>
            <a:ext cx="290815" cy="369740"/>
            <a:chOff x="-37370925" y="3579105"/>
            <a:chExt cx="248900" cy="316450"/>
          </a:xfrm>
        </p:grpSpPr>
        <p:sp>
          <p:nvSpPr>
            <p:cNvPr id="5375" name="Google Shape;5375;p7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7" name="Google Shape;5377;p7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9" name="Google Shape;5379;p70"/>
          <p:cNvGrpSpPr/>
          <p:nvPr/>
        </p:nvGrpSpPr>
        <p:grpSpPr>
          <a:xfrm>
            <a:off x="1670640" y="2190140"/>
            <a:ext cx="371814" cy="369974"/>
            <a:chOff x="-42259725" y="3951100"/>
            <a:chExt cx="318225" cy="316650"/>
          </a:xfrm>
        </p:grpSpPr>
        <p:sp>
          <p:nvSpPr>
            <p:cNvPr id="5380" name="Google Shape;5380;p7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70"/>
          <p:cNvGrpSpPr/>
          <p:nvPr/>
        </p:nvGrpSpPr>
        <p:grpSpPr>
          <a:xfrm>
            <a:off x="3869002" y="1369161"/>
            <a:ext cx="370879" cy="337755"/>
            <a:chOff x="-40378075" y="3267450"/>
            <a:chExt cx="317425" cy="289075"/>
          </a:xfrm>
        </p:grpSpPr>
        <p:sp>
          <p:nvSpPr>
            <p:cNvPr id="5383" name="Google Shape;5383;p7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70"/>
          <p:cNvGrpSpPr/>
          <p:nvPr/>
        </p:nvGrpSpPr>
        <p:grpSpPr>
          <a:xfrm>
            <a:off x="3872668" y="1770429"/>
            <a:ext cx="363548" cy="369974"/>
            <a:chOff x="-40372575" y="3604550"/>
            <a:chExt cx="311150" cy="316650"/>
          </a:xfrm>
        </p:grpSpPr>
        <p:sp>
          <p:nvSpPr>
            <p:cNvPr id="5388" name="Google Shape;5388;p7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1" name="Google Shape;5391;p7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2" name="Google Shape;5392;p70"/>
          <p:cNvGrpSpPr/>
          <p:nvPr/>
        </p:nvGrpSpPr>
        <p:grpSpPr>
          <a:xfrm>
            <a:off x="2596617" y="2663092"/>
            <a:ext cx="399038" cy="372165"/>
            <a:chOff x="-38542250" y="3220175"/>
            <a:chExt cx="341525" cy="318525"/>
          </a:xfrm>
        </p:grpSpPr>
        <p:sp>
          <p:nvSpPr>
            <p:cNvPr id="5393" name="Google Shape;5393;p7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70"/>
          <p:cNvGrpSpPr/>
          <p:nvPr/>
        </p:nvGrpSpPr>
        <p:grpSpPr>
          <a:xfrm>
            <a:off x="2618549" y="3122462"/>
            <a:ext cx="369974" cy="369068"/>
            <a:chOff x="-38537400" y="3588000"/>
            <a:chExt cx="316650" cy="315875"/>
          </a:xfrm>
        </p:grpSpPr>
        <p:sp>
          <p:nvSpPr>
            <p:cNvPr id="5397" name="Google Shape;5397;p7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70"/>
          <p:cNvGrpSpPr/>
          <p:nvPr/>
        </p:nvGrpSpPr>
        <p:grpSpPr>
          <a:xfrm>
            <a:off x="2617629" y="3579991"/>
            <a:ext cx="371814" cy="369974"/>
            <a:chOff x="-38538975" y="3954250"/>
            <a:chExt cx="318225" cy="316650"/>
          </a:xfrm>
        </p:grpSpPr>
        <p:sp>
          <p:nvSpPr>
            <p:cNvPr id="5402" name="Google Shape;5402;p7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70"/>
          <p:cNvGrpSpPr/>
          <p:nvPr/>
        </p:nvGrpSpPr>
        <p:grpSpPr>
          <a:xfrm>
            <a:off x="3934941" y="3574918"/>
            <a:ext cx="375465" cy="371814"/>
            <a:chOff x="-37385100" y="3949908"/>
            <a:chExt cx="321350" cy="318225"/>
          </a:xfrm>
        </p:grpSpPr>
        <p:sp>
          <p:nvSpPr>
            <p:cNvPr id="5405" name="Google Shape;5405;p7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70"/>
          <p:cNvGrpSpPr/>
          <p:nvPr/>
        </p:nvGrpSpPr>
        <p:grpSpPr>
          <a:xfrm>
            <a:off x="2110600" y="1310478"/>
            <a:ext cx="370909" cy="370675"/>
            <a:chOff x="-41895050" y="3217225"/>
            <a:chExt cx="317450" cy="317250"/>
          </a:xfrm>
        </p:grpSpPr>
        <p:sp>
          <p:nvSpPr>
            <p:cNvPr id="5408" name="Google Shape;5408;p7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70"/>
          <p:cNvGrpSpPr/>
          <p:nvPr/>
        </p:nvGrpSpPr>
        <p:grpSpPr>
          <a:xfrm>
            <a:off x="2110148" y="1747412"/>
            <a:ext cx="371814" cy="369974"/>
            <a:chOff x="-41893475" y="3584850"/>
            <a:chExt cx="318225" cy="316650"/>
          </a:xfrm>
        </p:grpSpPr>
        <p:sp>
          <p:nvSpPr>
            <p:cNvPr id="5414" name="Google Shape;5414;p7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7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70"/>
          <p:cNvGrpSpPr/>
          <p:nvPr/>
        </p:nvGrpSpPr>
        <p:grpSpPr>
          <a:xfrm>
            <a:off x="880176" y="3142704"/>
            <a:ext cx="337522" cy="370909"/>
            <a:chOff x="-39998250" y="3605325"/>
            <a:chExt cx="288875" cy="317450"/>
          </a:xfrm>
        </p:grpSpPr>
        <p:sp>
          <p:nvSpPr>
            <p:cNvPr id="5421" name="Google Shape;5421;p7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70"/>
          <p:cNvGrpSpPr/>
          <p:nvPr/>
        </p:nvGrpSpPr>
        <p:grpSpPr>
          <a:xfrm>
            <a:off x="863950" y="3601168"/>
            <a:ext cx="369974" cy="369945"/>
            <a:chOff x="-40011050" y="3972375"/>
            <a:chExt cx="316650" cy="316625"/>
          </a:xfrm>
        </p:grpSpPr>
        <p:sp>
          <p:nvSpPr>
            <p:cNvPr id="5424" name="Google Shape;5424;p7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70"/>
          <p:cNvGrpSpPr/>
          <p:nvPr/>
        </p:nvGrpSpPr>
        <p:grpSpPr>
          <a:xfrm>
            <a:off x="3095881" y="2665867"/>
            <a:ext cx="266921" cy="369039"/>
            <a:chOff x="-38129425" y="3222550"/>
            <a:chExt cx="228450" cy="315850"/>
          </a:xfrm>
        </p:grpSpPr>
        <p:sp>
          <p:nvSpPr>
            <p:cNvPr id="5427" name="Google Shape;5427;p7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70"/>
          <p:cNvGrpSpPr/>
          <p:nvPr/>
        </p:nvGrpSpPr>
        <p:grpSpPr>
          <a:xfrm>
            <a:off x="3050850" y="3122462"/>
            <a:ext cx="371785" cy="369974"/>
            <a:chOff x="-38172725" y="3588000"/>
            <a:chExt cx="318200" cy="316650"/>
          </a:xfrm>
        </p:grpSpPr>
        <p:sp>
          <p:nvSpPr>
            <p:cNvPr id="5430" name="Google Shape;5430;p7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70"/>
          <p:cNvGrpSpPr/>
          <p:nvPr/>
        </p:nvGrpSpPr>
        <p:grpSpPr>
          <a:xfrm>
            <a:off x="3126752" y="3580897"/>
            <a:ext cx="219981" cy="369974"/>
            <a:chOff x="-38109725" y="3955025"/>
            <a:chExt cx="188275" cy="316650"/>
          </a:xfrm>
        </p:grpSpPr>
        <p:sp>
          <p:nvSpPr>
            <p:cNvPr id="5439" name="Google Shape;5439;p7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1" name="Google Shape;5441;p7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2" name="Google Shape;5442;p70"/>
          <p:cNvGrpSpPr/>
          <p:nvPr/>
        </p:nvGrpSpPr>
        <p:grpSpPr>
          <a:xfrm>
            <a:off x="2542151" y="1312318"/>
            <a:ext cx="373654" cy="369068"/>
            <a:chOff x="-41530375" y="3218800"/>
            <a:chExt cx="319800" cy="315875"/>
          </a:xfrm>
        </p:grpSpPr>
        <p:sp>
          <p:nvSpPr>
            <p:cNvPr id="5443" name="Google Shape;5443;p7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70"/>
          <p:cNvGrpSpPr/>
          <p:nvPr/>
        </p:nvGrpSpPr>
        <p:grpSpPr>
          <a:xfrm>
            <a:off x="2544444" y="1827476"/>
            <a:ext cx="369068" cy="289004"/>
            <a:chOff x="-41526450" y="3653375"/>
            <a:chExt cx="315875" cy="247350"/>
          </a:xfrm>
        </p:grpSpPr>
        <p:sp>
          <p:nvSpPr>
            <p:cNvPr id="5446" name="Google Shape;5446;p7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70"/>
          <p:cNvGrpSpPr/>
          <p:nvPr/>
        </p:nvGrpSpPr>
        <p:grpSpPr>
          <a:xfrm>
            <a:off x="2545831" y="2190140"/>
            <a:ext cx="366293" cy="369974"/>
            <a:chOff x="-41526450" y="3951100"/>
            <a:chExt cx="313500" cy="316650"/>
          </a:xfrm>
        </p:grpSpPr>
        <p:sp>
          <p:nvSpPr>
            <p:cNvPr id="5449" name="Google Shape;5449;p7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70"/>
          <p:cNvGrpSpPr/>
          <p:nvPr/>
        </p:nvGrpSpPr>
        <p:grpSpPr>
          <a:xfrm>
            <a:off x="1311086" y="2684269"/>
            <a:ext cx="339595" cy="371814"/>
            <a:chOff x="-39625900" y="3238300"/>
            <a:chExt cx="290650" cy="318225"/>
          </a:xfrm>
        </p:grpSpPr>
        <p:sp>
          <p:nvSpPr>
            <p:cNvPr id="5453" name="Google Shape;5453;p7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5" name="Google Shape;5455;p7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6" name="Google Shape;5456;p70"/>
          <p:cNvGrpSpPr/>
          <p:nvPr/>
        </p:nvGrpSpPr>
        <p:grpSpPr>
          <a:xfrm>
            <a:off x="1305137" y="3600730"/>
            <a:ext cx="366293" cy="370441"/>
            <a:chOff x="-39647175" y="3972000"/>
            <a:chExt cx="313500" cy="317050"/>
          </a:xfrm>
        </p:grpSpPr>
        <p:sp>
          <p:nvSpPr>
            <p:cNvPr id="5457" name="Google Shape;5457;p7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70"/>
          <p:cNvGrpSpPr/>
          <p:nvPr/>
        </p:nvGrpSpPr>
        <p:grpSpPr>
          <a:xfrm>
            <a:off x="3474265" y="2664728"/>
            <a:ext cx="375495" cy="370879"/>
            <a:chOff x="-37808850" y="3221575"/>
            <a:chExt cx="321375" cy="317425"/>
          </a:xfrm>
        </p:grpSpPr>
        <p:sp>
          <p:nvSpPr>
            <p:cNvPr id="5461" name="Google Shape;5461;p7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70"/>
          <p:cNvGrpSpPr/>
          <p:nvPr/>
        </p:nvGrpSpPr>
        <p:grpSpPr>
          <a:xfrm>
            <a:off x="3483038" y="3186759"/>
            <a:ext cx="372749" cy="241158"/>
            <a:chOff x="-37806500" y="3643030"/>
            <a:chExt cx="319025" cy="206400"/>
          </a:xfrm>
        </p:grpSpPr>
        <p:sp>
          <p:nvSpPr>
            <p:cNvPr id="5464" name="Google Shape;5464;p7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70"/>
          <p:cNvGrpSpPr/>
          <p:nvPr/>
        </p:nvGrpSpPr>
        <p:grpSpPr>
          <a:xfrm>
            <a:off x="3485346" y="3579056"/>
            <a:ext cx="368134" cy="371814"/>
            <a:chOff x="-37804925" y="3953450"/>
            <a:chExt cx="315075" cy="318225"/>
          </a:xfrm>
        </p:grpSpPr>
        <p:sp>
          <p:nvSpPr>
            <p:cNvPr id="5467" name="Google Shape;5467;p7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0" name="Google Shape;5470;p7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70"/>
          <p:cNvGrpSpPr/>
          <p:nvPr/>
        </p:nvGrpSpPr>
        <p:grpSpPr>
          <a:xfrm>
            <a:off x="4840364" y="1328538"/>
            <a:ext cx="355663" cy="308725"/>
            <a:chOff x="-28462125" y="3199700"/>
            <a:chExt cx="298550" cy="259150"/>
          </a:xfrm>
        </p:grpSpPr>
        <p:sp>
          <p:nvSpPr>
            <p:cNvPr id="5472" name="Google Shape;5472;p7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70"/>
          <p:cNvGrpSpPr/>
          <p:nvPr/>
        </p:nvGrpSpPr>
        <p:grpSpPr>
          <a:xfrm>
            <a:off x="4841317" y="1763228"/>
            <a:ext cx="353757" cy="352833"/>
            <a:chOff x="-28461325" y="3545475"/>
            <a:chExt cx="296950" cy="296175"/>
          </a:xfrm>
        </p:grpSpPr>
        <p:sp>
          <p:nvSpPr>
            <p:cNvPr id="5476" name="Google Shape;5476;p7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70"/>
          <p:cNvGrpSpPr/>
          <p:nvPr/>
        </p:nvGrpSpPr>
        <p:grpSpPr>
          <a:xfrm>
            <a:off x="4837550" y="2213272"/>
            <a:ext cx="361292" cy="352803"/>
            <a:chOff x="-28463700" y="3914875"/>
            <a:chExt cx="303275" cy="296150"/>
          </a:xfrm>
        </p:grpSpPr>
        <p:sp>
          <p:nvSpPr>
            <p:cNvPr id="5483" name="Google Shape;5483;p7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70"/>
          <p:cNvGrpSpPr/>
          <p:nvPr/>
        </p:nvGrpSpPr>
        <p:grpSpPr>
          <a:xfrm>
            <a:off x="7072335" y="1369355"/>
            <a:ext cx="351880" cy="227092"/>
            <a:chOff x="-26573400" y="3224125"/>
            <a:chExt cx="295375" cy="190625"/>
          </a:xfrm>
        </p:grpSpPr>
        <p:sp>
          <p:nvSpPr>
            <p:cNvPr id="5486" name="Google Shape;5486;p7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70"/>
          <p:cNvGrpSpPr/>
          <p:nvPr/>
        </p:nvGrpSpPr>
        <p:grpSpPr>
          <a:xfrm>
            <a:off x="7072335" y="1763690"/>
            <a:ext cx="351880" cy="351910"/>
            <a:chOff x="-26573400" y="3546250"/>
            <a:chExt cx="295375" cy="295400"/>
          </a:xfrm>
        </p:grpSpPr>
        <p:sp>
          <p:nvSpPr>
            <p:cNvPr id="5489" name="Google Shape;5489;p7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70"/>
          <p:cNvGrpSpPr/>
          <p:nvPr/>
        </p:nvGrpSpPr>
        <p:grpSpPr>
          <a:xfrm>
            <a:off x="7060615" y="2213599"/>
            <a:ext cx="375319" cy="352148"/>
            <a:chOff x="-26583625" y="3917025"/>
            <a:chExt cx="315050" cy="295600"/>
          </a:xfrm>
        </p:grpSpPr>
        <p:sp>
          <p:nvSpPr>
            <p:cNvPr id="5495" name="Google Shape;5495;p7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9" name="Google Shape;5499;p7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0" name="Google Shape;5500;p70"/>
          <p:cNvGrpSpPr/>
          <p:nvPr/>
        </p:nvGrpSpPr>
        <p:grpSpPr>
          <a:xfrm>
            <a:off x="5759130" y="3172629"/>
            <a:ext cx="289039" cy="352833"/>
            <a:chOff x="-24694925" y="3518700"/>
            <a:chExt cx="242625" cy="296175"/>
          </a:xfrm>
        </p:grpSpPr>
        <p:sp>
          <p:nvSpPr>
            <p:cNvPr id="5501" name="Google Shape;5501;p7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70"/>
          <p:cNvGrpSpPr/>
          <p:nvPr/>
        </p:nvGrpSpPr>
        <p:grpSpPr>
          <a:xfrm>
            <a:off x="5758668" y="3622657"/>
            <a:ext cx="289962" cy="352833"/>
            <a:chOff x="-24709100" y="3888875"/>
            <a:chExt cx="243400" cy="296175"/>
          </a:xfrm>
        </p:grpSpPr>
        <p:sp>
          <p:nvSpPr>
            <p:cNvPr id="5506" name="Google Shape;5506;p7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70"/>
          <p:cNvGrpSpPr/>
          <p:nvPr/>
        </p:nvGrpSpPr>
        <p:grpSpPr>
          <a:xfrm>
            <a:off x="7958668" y="2695320"/>
            <a:ext cx="356556" cy="349557"/>
            <a:chOff x="-22863675" y="3131775"/>
            <a:chExt cx="299300" cy="293425"/>
          </a:xfrm>
        </p:grpSpPr>
        <p:sp>
          <p:nvSpPr>
            <p:cNvPr id="5510" name="Google Shape;5510;p7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70"/>
          <p:cNvGrpSpPr/>
          <p:nvPr/>
        </p:nvGrpSpPr>
        <p:grpSpPr>
          <a:xfrm>
            <a:off x="5301532" y="1306499"/>
            <a:ext cx="310602" cy="352803"/>
            <a:chOff x="-28069875" y="3175300"/>
            <a:chExt cx="260725" cy="296150"/>
          </a:xfrm>
        </p:grpSpPr>
        <p:sp>
          <p:nvSpPr>
            <p:cNvPr id="5514" name="Google Shape;5514;p7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3" name="Google Shape;5523;p7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4" name="Google Shape;5524;p70"/>
          <p:cNvGrpSpPr/>
          <p:nvPr/>
        </p:nvGrpSpPr>
        <p:grpSpPr>
          <a:xfrm>
            <a:off x="5342810" y="2213733"/>
            <a:ext cx="228045" cy="351880"/>
            <a:chOff x="-28032075" y="3916450"/>
            <a:chExt cx="191425" cy="295375"/>
          </a:xfrm>
        </p:grpSpPr>
        <p:sp>
          <p:nvSpPr>
            <p:cNvPr id="5525" name="Google Shape;5525;p7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70"/>
          <p:cNvGrpSpPr/>
          <p:nvPr/>
        </p:nvGrpSpPr>
        <p:grpSpPr>
          <a:xfrm>
            <a:off x="7508157" y="1306484"/>
            <a:ext cx="352833" cy="352833"/>
            <a:chOff x="-26201650" y="3176075"/>
            <a:chExt cx="296175" cy="296175"/>
          </a:xfrm>
        </p:grpSpPr>
        <p:sp>
          <p:nvSpPr>
            <p:cNvPr id="5529" name="Google Shape;5529;p7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70"/>
          <p:cNvGrpSpPr/>
          <p:nvPr/>
        </p:nvGrpSpPr>
        <p:grpSpPr>
          <a:xfrm>
            <a:off x="7507680" y="1763705"/>
            <a:ext cx="353786" cy="351880"/>
            <a:chOff x="-26204800" y="3547050"/>
            <a:chExt cx="296975" cy="295375"/>
          </a:xfrm>
        </p:grpSpPr>
        <p:sp>
          <p:nvSpPr>
            <p:cNvPr id="5532" name="Google Shape;5532;p7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7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5" name="Google Shape;5535;p70"/>
          <p:cNvGrpSpPr/>
          <p:nvPr/>
        </p:nvGrpSpPr>
        <p:grpSpPr>
          <a:xfrm>
            <a:off x="6178935" y="2693683"/>
            <a:ext cx="345328" cy="352833"/>
            <a:chOff x="-24353875" y="3147725"/>
            <a:chExt cx="289875" cy="296175"/>
          </a:xfrm>
        </p:grpSpPr>
        <p:sp>
          <p:nvSpPr>
            <p:cNvPr id="5536" name="Google Shape;5536;p7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0"/>
          <p:cNvGrpSpPr/>
          <p:nvPr/>
        </p:nvGrpSpPr>
        <p:grpSpPr>
          <a:xfrm>
            <a:off x="6186917" y="3173090"/>
            <a:ext cx="329365" cy="351910"/>
            <a:chOff x="-24344425" y="3519475"/>
            <a:chExt cx="276475" cy="295400"/>
          </a:xfrm>
        </p:grpSpPr>
        <p:sp>
          <p:nvSpPr>
            <p:cNvPr id="5539" name="Google Shape;5539;p7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0"/>
          <p:cNvGrpSpPr/>
          <p:nvPr/>
        </p:nvGrpSpPr>
        <p:grpSpPr>
          <a:xfrm>
            <a:off x="6176597" y="3625010"/>
            <a:ext cx="350004" cy="348128"/>
            <a:chOff x="-24353075" y="3891250"/>
            <a:chExt cx="293800" cy="292225"/>
          </a:xfrm>
        </p:grpSpPr>
        <p:sp>
          <p:nvSpPr>
            <p:cNvPr id="5542" name="Google Shape;5542;p7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70"/>
          <p:cNvGrpSpPr/>
          <p:nvPr/>
        </p:nvGrpSpPr>
        <p:grpSpPr>
          <a:xfrm>
            <a:off x="7960068" y="3173313"/>
            <a:ext cx="353757" cy="351463"/>
            <a:chOff x="-22845575" y="3504075"/>
            <a:chExt cx="296950" cy="295025"/>
          </a:xfrm>
        </p:grpSpPr>
        <p:sp>
          <p:nvSpPr>
            <p:cNvPr id="5545" name="Google Shape;5545;p7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70"/>
          <p:cNvGrpSpPr/>
          <p:nvPr/>
        </p:nvGrpSpPr>
        <p:grpSpPr>
          <a:xfrm>
            <a:off x="5753249" y="1306961"/>
            <a:ext cx="299344" cy="351880"/>
            <a:chOff x="-27691025" y="3175300"/>
            <a:chExt cx="251275" cy="295375"/>
          </a:xfrm>
        </p:grpSpPr>
        <p:sp>
          <p:nvSpPr>
            <p:cNvPr id="5548" name="Google Shape;5548;p7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70"/>
          <p:cNvGrpSpPr/>
          <p:nvPr/>
        </p:nvGrpSpPr>
        <p:grpSpPr>
          <a:xfrm>
            <a:off x="5725566" y="1825637"/>
            <a:ext cx="354710" cy="228015"/>
            <a:chOff x="-27721750" y="3598250"/>
            <a:chExt cx="297750" cy="191400"/>
          </a:xfrm>
        </p:grpSpPr>
        <p:sp>
          <p:nvSpPr>
            <p:cNvPr id="5553" name="Google Shape;5553;p7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70"/>
          <p:cNvGrpSpPr/>
          <p:nvPr/>
        </p:nvGrpSpPr>
        <p:grpSpPr>
          <a:xfrm>
            <a:off x="5726966" y="2219183"/>
            <a:ext cx="351910" cy="340980"/>
            <a:chOff x="-27719400" y="3925600"/>
            <a:chExt cx="295400" cy="286225"/>
          </a:xfrm>
        </p:grpSpPr>
        <p:sp>
          <p:nvSpPr>
            <p:cNvPr id="5556" name="Google Shape;5556;p7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70"/>
          <p:cNvGrpSpPr/>
          <p:nvPr/>
        </p:nvGrpSpPr>
        <p:grpSpPr>
          <a:xfrm>
            <a:off x="7948238" y="1306023"/>
            <a:ext cx="353757" cy="353757"/>
            <a:chOff x="-25834600" y="3176875"/>
            <a:chExt cx="296950" cy="296950"/>
          </a:xfrm>
        </p:grpSpPr>
        <p:sp>
          <p:nvSpPr>
            <p:cNvPr id="5559" name="Google Shape;5559;p7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70"/>
          <p:cNvGrpSpPr/>
          <p:nvPr/>
        </p:nvGrpSpPr>
        <p:grpSpPr>
          <a:xfrm>
            <a:off x="7948238" y="1774024"/>
            <a:ext cx="353757" cy="331241"/>
            <a:chOff x="-25834600" y="3564375"/>
            <a:chExt cx="296950" cy="278050"/>
          </a:xfrm>
        </p:grpSpPr>
        <p:sp>
          <p:nvSpPr>
            <p:cNvPr id="5565" name="Google Shape;5565;p7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70"/>
          <p:cNvGrpSpPr/>
          <p:nvPr/>
        </p:nvGrpSpPr>
        <p:grpSpPr>
          <a:xfrm>
            <a:off x="7946362" y="2213376"/>
            <a:ext cx="357509" cy="352595"/>
            <a:chOff x="-25834600" y="3915850"/>
            <a:chExt cx="300100" cy="295975"/>
          </a:xfrm>
        </p:grpSpPr>
        <p:sp>
          <p:nvSpPr>
            <p:cNvPr id="5574" name="Google Shape;5574;p7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70"/>
          <p:cNvGrpSpPr/>
          <p:nvPr/>
        </p:nvGrpSpPr>
        <p:grpSpPr>
          <a:xfrm>
            <a:off x="6681790" y="2694606"/>
            <a:ext cx="228968" cy="350987"/>
            <a:chOff x="-23930925" y="3149300"/>
            <a:chExt cx="192200" cy="294625"/>
          </a:xfrm>
        </p:grpSpPr>
        <p:sp>
          <p:nvSpPr>
            <p:cNvPr id="5578" name="Google Shape;5578;p7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70"/>
          <p:cNvGrpSpPr/>
          <p:nvPr/>
        </p:nvGrpSpPr>
        <p:grpSpPr>
          <a:xfrm>
            <a:off x="6638620" y="3173090"/>
            <a:ext cx="315307" cy="351910"/>
            <a:chOff x="-23962425" y="3519475"/>
            <a:chExt cx="264675" cy="295400"/>
          </a:xfrm>
        </p:grpSpPr>
        <p:sp>
          <p:nvSpPr>
            <p:cNvPr id="5583" name="Google Shape;5583;p7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5" name="Google Shape;5585;p7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6" name="Google Shape;5586;p70"/>
          <p:cNvGrpSpPr/>
          <p:nvPr/>
        </p:nvGrpSpPr>
        <p:grpSpPr>
          <a:xfrm>
            <a:off x="8017295" y="3623134"/>
            <a:ext cx="239302" cy="351880"/>
            <a:chOff x="-22788075" y="3904625"/>
            <a:chExt cx="200875" cy="295375"/>
          </a:xfrm>
        </p:grpSpPr>
        <p:sp>
          <p:nvSpPr>
            <p:cNvPr id="5587" name="Google Shape;5587;p7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70"/>
          <p:cNvGrpSpPr/>
          <p:nvPr/>
        </p:nvGrpSpPr>
        <p:grpSpPr>
          <a:xfrm>
            <a:off x="6172593" y="1306499"/>
            <a:ext cx="354710" cy="352803"/>
            <a:chOff x="-27351575" y="3175300"/>
            <a:chExt cx="297750" cy="296150"/>
          </a:xfrm>
        </p:grpSpPr>
        <p:sp>
          <p:nvSpPr>
            <p:cNvPr id="5592" name="Google Shape;5592;p7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70"/>
          <p:cNvGrpSpPr/>
          <p:nvPr/>
        </p:nvGrpSpPr>
        <p:grpSpPr>
          <a:xfrm>
            <a:off x="6218402" y="1758809"/>
            <a:ext cx="269293" cy="353072"/>
            <a:chOff x="-27313750" y="3545275"/>
            <a:chExt cx="226050" cy="296375"/>
          </a:xfrm>
        </p:grpSpPr>
        <p:sp>
          <p:nvSpPr>
            <p:cNvPr id="5597" name="Google Shape;5597;p7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70"/>
          <p:cNvGrpSpPr/>
          <p:nvPr/>
        </p:nvGrpSpPr>
        <p:grpSpPr>
          <a:xfrm>
            <a:off x="6172593" y="2211380"/>
            <a:ext cx="354710" cy="356586"/>
            <a:chOff x="-27351575" y="3915650"/>
            <a:chExt cx="297750" cy="299325"/>
          </a:xfrm>
        </p:grpSpPr>
        <p:sp>
          <p:nvSpPr>
            <p:cNvPr id="5601" name="Google Shape;5601;p7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70"/>
          <p:cNvGrpSpPr/>
          <p:nvPr/>
        </p:nvGrpSpPr>
        <p:grpSpPr>
          <a:xfrm>
            <a:off x="4860084" y="2693579"/>
            <a:ext cx="319060" cy="353042"/>
            <a:chOff x="-25445525" y="3175900"/>
            <a:chExt cx="267825" cy="296350"/>
          </a:xfrm>
        </p:grpSpPr>
        <p:sp>
          <p:nvSpPr>
            <p:cNvPr id="5604" name="Google Shape;5604;p7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70"/>
          <p:cNvGrpSpPr/>
          <p:nvPr/>
        </p:nvGrpSpPr>
        <p:grpSpPr>
          <a:xfrm>
            <a:off x="4841797" y="3183902"/>
            <a:ext cx="355633" cy="330288"/>
            <a:chOff x="-25465200" y="3565175"/>
            <a:chExt cx="298525" cy="277250"/>
          </a:xfrm>
        </p:grpSpPr>
        <p:sp>
          <p:nvSpPr>
            <p:cNvPr id="5608" name="Google Shape;5608;p7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70"/>
          <p:cNvGrpSpPr/>
          <p:nvPr/>
        </p:nvGrpSpPr>
        <p:grpSpPr>
          <a:xfrm>
            <a:off x="4841336" y="3623432"/>
            <a:ext cx="356556" cy="351285"/>
            <a:chOff x="-25465200" y="3916150"/>
            <a:chExt cx="299300" cy="294875"/>
          </a:xfrm>
        </p:grpSpPr>
        <p:sp>
          <p:nvSpPr>
            <p:cNvPr id="5611" name="Google Shape;5611;p7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70"/>
          <p:cNvGrpSpPr/>
          <p:nvPr/>
        </p:nvGrpSpPr>
        <p:grpSpPr>
          <a:xfrm>
            <a:off x="7068775" y="2693698"/>
            <a:ext cx="351880" cy="352803"/>
            <a:chOff x="-23615075" y="3148525"/>
            <a:chExt cx="295375" cy="296150"/>
          </a:xfrm>
        </p:grpSpPr>
        <p:sp>
          <p:nvSpPr>
            <p:cNvPr id="5614" name="Google Shape;5614;p7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8" name="Google Shape;5618;p7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9" name="Google Shape;5619;p70"/>
          <p:cNvGrpSpPr/>
          <p:nvPr/>
        </p:nvGrpSpPr>
        <p:grpSpPr>
          <a:xfrm>
            <a:off x="7068299" y="3632977"/>
            <a:ext cx="352833" cy="332194"/>
            <a:chOff x="-23615075" y="3906200"/>
            <a:chExt cx="296175" cy="278850"/>
          </a:xfrm>
        </p:grpSpPr>
        <p:sp>
          <p:nvSpPr>
            <p:cNvPr id="5620" name="Google Shape;5620;p7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3" name="Google Shape;5623;p7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4" name="Google Shape;5624;p70"/>
          <p:cNvGrpSpPr/>
          <p:nvPr/>
        </p:nvGrpSpPr>
        <p:grpSpPr>
          <a:xfrm>
            <a:off x="6617268" y="1306618"/>
            <a:ext cx="353757" cy="352565"/>
            <a:chOff x="-26980600" y="3175500"/>
            <a:chExt cx="296950" cy="295950"/>
          </a:xfrm>
        </p:grpSpPr>
        <p:sp>
          <p:nvSpPr>
            <p:cNvPr id="5625" name="Google Shape;5625;p7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8" name="Google Shape;5628;p7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9" name="Google Shape;5629;p70"/>
          <p:cNvGrpSpPr/>
          <p:nvPr/>
        </p:nvGrpSpPr>
        <p:grpSpPr>
          <a:xfrm>
            <a:off x="6617744" y="2245154"/>
            <a:ext cx="352803" cy="289039"/>
            <a:chOff x="-26981375" y="3951875"/>
            <a:chExt cx="296150" cy="242625"/>
          </a:xfrm>
        </p:grpSpPr>
        <p:sp>
          <p:nvSpPr>
            <p:cNvPr id="5630" name="Google Shape;5630;p7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70"/>
          <p:cNvGrpSpPr/>
          <p:nvPr/>
        </p:nvGrpSpPr>
        <p:grpSpPr>
          <a:xfrm>
            <a:off x="5282787" y="2692745"/>
            <a:ext cx="351910" cy="354710"/>
            <a:chOff x="-25094250" y="3176075"/>
            <a:chExt cx="295400" cy="297750"/>
          </a:xfrm>
        </p:grpSpPr>
        <p:sp>
          <p:nvSpPr>
            <p:cNvPr id="5634" name="Google Shape;5634;p7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70"/>
          <p:cNvGrpSpPr/>
          <p:nvPr/>
        </p:nvGrpSpPr>
        <p:grpSpPr>
          <a:xfrm>
            <a:off x="5282787" y="3173106"/>
            <a:ext cx="351910" cy="351880"/>
            <a:chOff x="-25094250" y="3547050"/>
            <a:chExt cx="295400" cy="295375"/>
          </a:xfrm>
        </p:grpSpPr>
        <p:sp>
          <p:nvSpPr>
            <p:cNvPr id="5638" name="Google Shape;5638;p7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3" name="Google Shape;5643;p7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4" name="Google Shape;5644;p70"/>
          <p:cNvGrpSpPr/>
          <p:nvPr/>
        </p:nvGrpSpPr>
        <p:grpSpPr>
          <a:xfrm>
            <a:off x="7514864" y="2693698"/>
            <a:ext cx="352803" cy="352803"/>
            <a:chOff x="-23245675" y="3148525"/>
            <a:chExt cx="296150" cy="296150"/>
          </a:xfrm>
        </p:grpSpPr>
        <p:sp>
          <p:nvSpPr>
            <p:cNvPr id="5645" name="Google Shape;5645;p7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8" name="Google Shape;5648;p7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9" name="Google Shape;5649;p70"/>
          <p:cNvGrpSpPr/>
          <p:nvPr/>
        </p:nvGrpSpPr>
        <p:grpSpPr>
          <a:xfrm>
            <a:off x="7515325" y="3622672"/>
            <a:ext cx="351880" cy="352803"/>
            <a:chOff x="-23244900" y="3888100"/>
            <a:chExt cx="295375" cy="296150"/>
          </a:xfrm>
        </p:grpSpPr>
        <p:sp>
          <p:nvSpPr>
            <p:cNvPr id="5650" name="Google Shape;5650;p7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1" name="Google Shape;5661;p7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663" name="Google Shape;5663;p7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67" name="Shape 5667"/>
        <p:cNvGrpSpPr/>
        <p:nvPr/>
      </p:nvGrpSpPr>
      <p:grpSpPr>
        <a:xfrm>
          <a:off x="0" y="0"/>
          <a:ext cx="0" cy="0"/>
          <a:chOff x="0" y="0"/>
          <a:chExt cx="0" cy="0"/>
        </a:xfrm>
      </p:grpSpPr>
      <p:sp>
        <p:nvSpPr>
          <p:cNvPr id="5668" name="Google Shape;5668;p7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9" name="Google Shape;5669;p71"/>
          <p:cNvGrpSpPr/>
          <p:nvPr/>
        </p:nvGrpSpPr>
        <p:grpSpPr>
          <a:xfrm>
            <a:off x="832654" y="1819647"/>
            <a:ext cx="367261" cy="367261"/>
            <a:chOff x="-65145700" y="3727425"/>
            <a:chExt cx="317425" cy="317425"/>
          </a:xfrm>
        </p:grpSpPr>
        <p:sp>
          <p:nvSpPr>
            <p:cNvPr id="5670" name="Google Shape;5670;p7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71"/>
          <p:cNvGrpSpPr/>
          <p:nvPr/>
        </p:nvGrpSpPr>
        <p:grpSpPr>
          <a:xfrm>
            <a:off x="835851" y="2248561"/>
            <a:ext cx="360868" cy="367261"/>
            <a:chOff x="-65144125" y="4094450"/>
            <a:chExt cx="311900" cy="317425"/>
          </a:xfrm>
        </p:grpSpPr>
        <p:sp>
          <p:nvSpPr>
            <p:cNvPr id="5673" name="Google Shape;5673;p7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6" name="Google Shape;5676;p7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7" name="Google Shape;5677;p71"/>
          <p:cNvGrpSpPr/>
          <p:nvPr/>
        </p:nvGrpSpPr>
        <p:grpSpPr>
          <a:xfrm>
            <a:off x="3039420" y="1819256"/>
            <a:ext cx="370645" cy="368042"/>
            <a:chOff x="-63250675" y="3744075"/>
            <a:chExt cx="320350" cy="318100"/>
          </a:xfrm>
        </p:grpSpPr>
        <p:sp>
          <p:nvSpPr>
            <p:cNvPr id="5678" name="Google Shape;5678;p7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71"/>
          <p:cNvGrpSpPr/>
          <p:nvPr/>
        </p:nvGrpSpPr>
        <p:grpSpPr>
          <a:xfrm>
            <a:off x="3041112" y="2248561"/>
            <a:ext cx="367261" cy="367261"/>
            <a:chOff x="-63250675" y="4110200"/>
            <a:chExt cx="317425" cy="317425"/>
          </a:xfrm>
        </p:grpSpPr>
        <p:sp>
          <p:nvSpPr>
            <p:cNvPr id="5682" name="Google Shape;5682;p7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1"/>
          <p:cNvGrpSpPr/>
          <p:nvPr/>
        </p:nvGrpSpPr>
        <p:grpSpPr>
          <a:xfrm>
            <a:off x="1720159" y="2745656"/>
            <a:ext cx="359075" cy="358844"/>
            <a:chOff x="-61351725" y="3372400"/>
            <a:chExt cx="310350" cy="310150"/>
          </a:xfrm>
        </p:grpSpPr>
        <p:sp>
          <p:nvSpPr>
            <p:cNvPr id="5692" name="Google Shape;5692;p7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71"/>
          <p:cNvGrpSpPr/>
          <p:nvPr/>
        </p:nvGrpSpPr>
        <p:grpSpPr>
          <a:xfrm>
            <a:off x="1716514" y="3208713"/>
            <a:ext cx="366364" cy="333534"/>
            <a:chOff x="-61354875" y="3751050"/>
            <a:chExt cx="316650" cy="288275"/>
          </a:xfrm>
        </p:grpSpPr>
        <p:sp>
          <p:nvSpPr>
            <p:cNvPr id="5696" name="Google Shape;5696;p7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71"/>
          <p:cNvGrpSpPr/>
          <p:nvPr/>
        </p:nvGrpSpPr>
        <p:grpSpPr>
          <a:xfrm>
            <a:off x="1716514" y="3650352"/>
            <a:ext cx="366364" cy="367290"/>
            <a:chOff x="-61354875" y="4101525"/>
            <a:chExt cx="316650" cy="317450"/>
          </a:xfrm>
        </p:grpSpPr>
        <p:sp>
          <p:nvSpPr>
            <p:cNvPr id="5700" name="Google Shape;5700;p7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71"/>
          <p:cNvGrpSpPr/>
          <p:nvPr/>
        </p:nvGrpSpPr>
        <p:grpSpPr>
          <a:xfrm>
            <a:off x="3932949" y="2742228"/>
            <a:ext cx="368157" cy="365699"/>
            <a:chOff x="-59470075" y="3308975"/>
            <a:chExt cx="318200" cy="316075"/>
          </a:xfrm>
        </p:grpSpPr>
        <p:sp>
          <p:nvSpPr>
            <p:cNvPr id="5703" name="Google Shape;5703;p7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71"/>
          <p:cNvGrpSpPr/>
          <p:nvPr/>
        </p:nvGrpSpPr>
        <p:grpSpPr>
          <a:xfrm>
            <a:off x="1278379" y="1377933"/>
            <a:ext cx="367261" cy="364686"/>
            <a:chOff x="-64781025" y="3361050"/>
            <a:chExt cx="317425" cy="315200"/>
          </a:xfrm>
        </p:grpSpPr>
        <p:sp>
          <p:nvSpPr>
            <p:cNvPr id="5713" name="Google Shape;5713;p7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7" name="Google Shape;5717;p7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0" name="Google Shape;5720;p71"/>
          <p:cNvGrpSpPr/>
          <p:nvPr/>
        </p:nvGrpSpPr>
        <p:grpSpPr>
          <a:xfrm>
            <a:off x="3482779" y="1819372"/>
            <a:ext cx="382765" cy="367810"/>
            <a:chOff x="-62890750" y="3747425"/>
            <a:chExt cx="330825" cy="317900"/>
          </a:xfrm>
        </p:grpSpPr>
        <p:sp>
          <p:nvSpPr>
            <p:cNvPr id="5721" name="Google Shape;5721;p7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71"/>
          <p:cNvGrpSpPr/>
          <p:nvPr/>
        </p:nvGrpSpPr>
        <p:grpSpPr>
          <a:xfrm>
            <a:off x="3490531" y="2249009"/>
            <a:ext cx="367261" cy="366364"/>
            <a:chOff x="-62884425" y="4111775"/>
            <a:chExt cx="317425" cy="316650"/>
          </a:xfrm>
        </p:grpSpPr>
        <p:sp>
          <p:nvSpPr>
            <p:cNvPr id="5736" name="Google Shape;5736;p7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1"/>
          <p:cNvGrpSpPr/>
          <p:nvPr/>
        </p:nvGrpSpPr>
        <p:grpSpPr>
          <a:xfrm>
            <a:off x="2163165" y="2745078"/>
            <a:ext cx="365438" cy="360001"/>
            <a:chOff x="-60991775" y="3376900"/>
            <a:chExt cx="315850" cy="311150"/>
          </a:xfrm>
        </p:grpSpPr>
        <p:sp>
          <p:nvSpPr>
            <p:cNvPr id="5739" name="Google Shape;5739;p7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71"/>
          <p:cNvGrpSpPr/>
          <p:nvPr/>
        </p:nvGrpSpPr>
        <p:grpSpPr>
          <a:xfrm>
            <a:off x="2162702" y="3195942"/>
            <a:ext cx="366364" cy="359075"/>
            <a:chOff x="-60988625" y="3740800"/>
            <a:chExt cx="316650" cy="310350"/>
          </a:xfrm>
        </p:grpSpPr>
        <p:sp>
          <p:nvSpPr>
            <p:cNvPr id="5743" name="Google Shape;5743;p7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71"/>
          <p:cNvGrpSpPr/>
          <p:nvPr/>
        </p:nvGrpSpPr>
        <p:grpSpPr>
          <a:xfrm>
            <a:off x="2162702" y="3651393"/>
            <a:ext cx="366364" cy="365207"/>
            <a:chOff x="-60987850" y="4100950"/>
            <a:chExt cx="316650" cy="315650"/>
          </a:xfrm>
        </p:grpSpPr>
        <p:sp>
          <p:nvSpPr>
            <p:cNvPr id="5747" name="Google Shape;5747;p7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71"/>
          <p:cNvGrpSpPr/>
          <p:nvPr/>
        </p:nvGrpSpPr>
        <p:grpSpPr>
          <a:xfrm>
            <a:off x="3932486" y="3196853"/>
            <a:ext cx="369083" cy="357253"/>
            <a:chOff x="-59447250" y="3706150"/>
            <a:chExt cx="319000" cy="308775"/>
          </a:xfrm>
        </p:grpSpPr>
        <p:sp>
          <p:nvSpPr>
            <p:cNvPr id="5753" name="Google Shape;5753;p7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71"/>
          <p:cNvGrpSpPr/>
          <p:nvPr/>
        </p:nvGrpSpPr>
        <p:grpSpPr>
          <a:xfrm>
            <a:off x="1721214" y="1378164"/>
            <a:ext cx="368186" cy="364224"/>
            <a:chOff x="-64406125" y="3362225"/>
            <a:chExt cx="318225" cy="314800"/>
          </a:xfrm>
        </p:grpSpPr>
        <p:sp>
          <p:nvSpPr>
            <p:cNvPr id="5758" name="Google Shape;5758;p7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0" name="Google Shape;5760;p7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1" name="Google Shape;5761;p71"/>
          <p:cNvGrpSpPr/>
          <p:nvPr/>
        </p:nvGrpSpPr>
        <p:grpSpPr>
          <a:xfrm>
            <a:off x="1721677" y="2249009"/>
            <a:ext cx="367261" cy="366364"/>
            <a:chOff x="-64410850" y="4094450"/>
            <a:chExt cx="317425" cy="316650"/>
          </a:xfrm>
        </p:grpSpPr>
        <p:sp>
          <p:nvSpPr>
            <p:cNvPr id="5762" name="Google Shape;5762;p7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5" name="Google Shape;5765;p7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6" name="Google Shape;5766;p71"/>
          <p:cNvGrpSpPr/>
          <p:nvPr/>
        </p:nvGrpSpPr>
        <p:grpSpPr>
          <a:xfrm>
            <a:off x="3943225" y="1819083"/>
            <a:ext cx="365467" cy="368389"/>
            <a:chOff x="-62516625" y="3743175"/>
            <a:chExt cx="315875" cy="318400"/>
          </a:xfrm>
        </p:grpSpPr>
        <p:sp>
          <p:nvSpPr>
            <p:cNvPr id="5767" name="Google Shape;5767;p7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1"/>
          <p:cNvGrpSpPr/>
          <p:nvPr/>
        </p:nvGrpSpPr>
        <p:grpSpPr>
          <a:xfrm>
            <a:off x="3950065" y="2269054"/>
            <a:ext cx="351786" cy="326274"/>
            <a:chOff x="-62511900" y="4129100"/>
            <a:chExt cx="304050" cy="282000"/>
          </a:xfrm>
        </p:grpSpPr>
        <p:sp>
          <p:nvSpPr>
            <p:cNvPr id="5770" name="Google Shape;5770;p7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71"/>
          <p:cNvGrpSpPr/>
          <p:nvPr/>
        </p:nvGrpSpPr>
        <p:grpSpPr>
          <a:xfrm>
            <a:off x="2628187" y="2741448"/>
            <a:ext cx="310770" cy="367261"/>
            <a:chOff x="-60597975" y="3367475"/>
            <a:chExt cx="268600" cy="317425"/>
          </a:xfrm>
        </p:grpSpPr>
        <p:sp>
          <p:nvSpPr>
            <p:cNvPr id="5776" name="Google Shape;5776;p7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1" name="Google Shape;5781;p7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2" name="Google Shape;5782;p71"/>
          <p:cNvGrpSpPr/>
          <p:nvPr/>
        </p:nvGrpSpPr>
        <p:grpSpPr>
          <a:xfrm>
            <a:off x="2600390" y="3702764"/>
            <a:ext cx="366364" cy="262465"/>
            <a:chOff x="-60621600" y="4145650"/>
            <a:chExt cx="316650" cy="226850"/>
          </a:xfrm>
        </p:grpSpPr>
        <p:sp>
          <p:nvSpPr>
            <p:cNvPr id="5783" name="Google Shape;5783;p7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71"/>
          <p:cNvGrpSpPr/>
          <p:nvPr/>
        </p:nvGrpSpPr>
        <p:grpSpPr>
          <a:xfrm>
            <a:off x="3937042" y="3651263"/>
            <a:ext cx="359972" cy="365467"/>
            <a:chOff x="-59400775" y="4084200"/>
            <a:chExt cx="311125" cy="315875"/>
          </a:xfrm>
        </p:grpSpPr>
        <p:sp>
          <p:nvSpPr>
            <p:cNvPr id="5787" name="Google Shape;5787;p7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71"/>
          <p:cNvGrpSpPr/>
          <p:nvPr/>
        </p:nvGrpSpPr>
        <p:grpSpPr>
          <a:xfrm>
            <a:off x="2161136" y="1377094"/>
            <a:ext cx="365438" cy="366364"/>
            <a:chOff x="-64044600" y="3360375"/>
            <a:chExt cx="315850" cy="316650"/>
          </a:xfrm>
        </p:grpSpPr>
        <p:sp>
          <p:nvSpPr>
            <p:cNvPr id="5794" name="Google Shape;5794;p7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71"/>
          <p:cNvGrpSpPr/>
          <p:nvPr/>
        </p:nvGrpSpPr>
        <p:grpSpPr>
          <a:xfrm>
            <a:off x="2187559" y="1819647"/>
            <a:ext cx="312592" cy="367261"/>
            <a:chOff x="-64022550" y="3727425"/>
            <a:chExt cx="270175" cy="317425"/>
          </a:xfrm>
        </p:grpSpPr>
        <p:sp>
          <p:nvSpPr>
            <p:cNvPr id="5798" name="Google Shape;5798;p7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71"/>
          <p:cNvGrpSpPr/>
          <p:nvPr/>
        </p:nvGrpSpPr>
        <p:grpSpPr>
          <a:xfrm>
            <a:off x="2211697" y="2248547"/>
            <a:ext cx="264317" cy="367290"/>
            <a:chOff x="-64001300" y="4093650"/>
            <a:chExt cx="228450" cy="317450"/>
          </a:xfrm>
        </p:grpSpPr>
        <p:sp>
          <p:nvSpPr>
            <p:cNvPr id="5802" name="Google Shape;5802;p7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71"/>
          <p:cNvGrpSpPr/>
          <p:nvPr/>
        </p:nvGrpSpPr>
        <p:grpSpPr>
          <a:xfrm>
            <a:off x="830701" y="2741838"/>
            <a:ext cx="359972" cy="366480"/>
            <a:chOff x="-62148800" y="3377700"/>
            <a:chExt cx="311125" cy="316750"/>
          </a:xfrm>
        </p:grpSpPr>
        <p:sp>
          <p:nvSpPr>
            <p:cNvPr id="5807" name="Google Shape;5807;p7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71"/>
          <p:cNvGrpSpPr/>
          <p:nvPr/>
        </p:nvGrpSpPr>
        <p:grpSpPr>
          <a:xfrm>
            <a:off x="826608" y="3191835"/>
            <a:ext cx="368157" cy="367290"/>
            <a:chOff x="-62154300" y="3743950"/>
            <a:chExt cx="318200" cy="317450"/>
          </a:xfrm>
        </p:grpSpPr>
        <p:sp>
          <p:nvSpPr>
            <p:cNvPr id="5810" name="Google Shape;5810;p7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71"/>
          <p:cNvGrpSpPr/>
          <p:nvPr/>
        </p:nvGrpSpPr>
        <p:grpSpPr>
          <a:xfrm>
            <a:off x="826594" y="3650815"/>
            <a:ext cx="368186" cy="366364"/>
            <a:chOff x="-62151950" y="4111775"/>
            <a:chExt cx="318225" cy="316650"/>
          </a:xfrm>
        </p:grpSpPr>
        <p:sp>
          <p:nvSpPr>
            <p:cNvPr id="5813" name="Google Shape;5813;p7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71"/>
          <p:cNvGrpSpPr/>
          <p:nvPr/>
        </p:nvGrpSpPr>
        <p:grpSpPr>
          <a:xfrm>
            <a:off x="3045218" y="2741361"/>
            <a:ext cx="368157" cy="367434"/>
            <a:chOff x="-60254550" y="3367325"/>
            <a:chExt cx="318200" cy="317575"/>
          </a:xfrm>
        </p:grpSpPr>
        <p:sp>
          <p:nvSpPr>
            <p:cNvPr id="5818" name="Google Shape;5818;p7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71"/>
          <p:cNvGrpSpPr/>
          <p:nvPr/>
        </p:nvGrpSpPr>
        <p:grpSpPr>
          <a:xfrm>
            <a:off x="3046115" y="3192355"/>
            <a:ext cx="366364" cy="366248"/>
            <a:chOff x="-60255350" y="3733825"/>
            <a:chExt cx="316650" cy="316550"/>
          </a:xfrm>
        </p:grpSpPr>
        <p:sp>
          <p:nvSpPr>
            <p:cNvPr id="5823" name="Google Shape;5823;p7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71"/>
          <p:cNvGrpSpPr/>
          <p:nvPr/>
        </p:nvGrpSpPr>
        <p:grpSpPr>
          <a:xfrm>
            <a:off x="3073912" y="3651263"/>
            <a:ext cx="310770" cy="365467"/>
            <a:chOff x="-60232500" y="4101525"/>
            <a:chExt cx="268600" cy="315875"/>
          </a:xfrm>
        </p:grpSpPr>
        <p:sp>
          <p:nvSpPr>
            <p:cNvPr id="5831" name="Google Shape;5831;p7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3" name="Google Shape;5833;p7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4" name="Google Shape;5834;p71"/>
          <p:cNvGrpSpPr/>
          <p:nvPr/>
        </p:nvGrpSpPr>
        <p:grpSpPr>
          <a:xfrm>
            <a:off x="2606912" y="1377094"/>
            <a:ext cx="368186" cy="366364"/>
            <a:chOff x="-63679950" y="3360375"/>
            <a:chExt cx="318225" cy="316650"/>
          </a:xfrm>
        </p:grpSpPr>
        <p:sp>
          <p:nvSpPr>
            <p:cNvPr id="5835" name="Google Shape;5835;p7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9" name="Google Shape;5839;p7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71"/>
          <p:cNvGrpSpPr/>
          <p:nvPr/>
        </p:nvGrpSpPr>
        <p:grpSpPr>
          <a:xfrm>
            <a:off x="2605539" y="2248431"/>
            <a:ext cx="370934" cy="367521"/>
            <a:chOff x="-63679950" y="4093450"/>
            <a:chExt cx="320600" cy="317650"/>
          </a:xfrm>
        </p:grpSpPr>
        <p:sp>
          <p:nvSpPr>
            <p:cNvPr id="5841" name="Google Shape;5841;p7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71"/>
          <p:cNvGrpSpPr/>
          <p:nvPr/>
        </p:nvGrpSpPr>
        <p:grpSpPr>
          <a:xfrm>
            <a:off x="1265656" y="2741433"/>
            <a:ext cx="366364" cy="367290"/>
            <a:chOff x="-61784125" y="3377700"/>
            <a:chExt cx="316650" cy="317450"/>
          </a:xfrm>
        </p:grpSpPr>
        <p:sp>
          <p:nvSpPr>
            <p:cNvPr id="5845" name="Google Shape;5845;p7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71"/>
          <p:cNvGrpSpPr/>
          <p:nvPr/>
        </p:nvGrpSpPr>
        <p:grpSpPr>
          <a:xfrm>
            <a:off x="1265656" y="3191835"/>
            <a:ext cx="366364" cy="367290"/>
            <a:chOff x="-61783350" y="3743950"/>
            <a:chExt cx="316650" cy="317450"/>
          </a:xfrm>
        </p:grpSpPr>
        <p:sp>
          <p:nvSpPr>
            <p:cNvPr id="5853" name="Google Shape;5853;p7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5" name="Google Shape;5855;p7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8" name="Google Shape;5858;p71"/>
          <p:cNvGrpSpPr/>
          <p:nvPr/>
        </p:nvGrpSpPr>
        <p:grpSpPr>
          <a:xfrm>
            <a:off x="3487080" y="3651668"/>
            <a:ext cx="369112" cy="364657"/>
            <a:chOff x="-59869425" y="4102225"/>
            <a:chExt cx="319025" cy="315175"/>
          </a:xfrm>
        </p:grpSpPr>
        <p:sp>
          <p:nvSpPr>
            <p:cNvPr id="5859" name="Google Shape;5859;p7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71"/>
          <p:cNvGrpSpPr/>
          <p:nvPr/>
        </p:nvGrpSpPr>
        <p:grpSpPr>
          <a:xfrm>
            <a:off x="2605883" y="4120490"/>
            <a:ext cx="366364" cy="365467"/>
            <a:chOff x="-59029025" y="3711650"/>
            <a:chExt cx="316650" cy="315875"/>
          </a:xfrm>
        </p:grpSpPr>
        <p:sp>
          <p:nvSpPr>
            <p:cNvPr id="5864" name="Google Shape;5864;p7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71"/>
          <p:cNvGrpSpPr/>
          <p:nvPr/>
        </p:nvGrpSpPr>
        <p:grpSpPr>
          <a:xfrm>
            <a:off x="4841373" y="1398014"/>
            <a:ext cx="351940" cy="348188"/>
            <a:chOff x="581525" y="3254850"/>
            <a:chExt cx="297750" cy="294575"/>
          </a:xfrm>
        </p:grpSpPr>
        <p:sp>
          <p:nvSpPr>
            <p:cNvPr id="5872" name="Google Shape;5872;p7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71"/>
          <p:cNvGrpSpPr/>
          <p:nvPr/>
        </p:nvGrpSpPr>
        <p:grpSpPr>
          <a:xfrm>
            <a:off x="4840442" y="1836950"/>
            <a:ext cx="353802" cy="351497"/>
            <a:chOff x="580725" y="3617925"/>
            <a:chExt cx="299325" cy="297375"/>
          </a:xfrm>
        </p:grpSpPr>
        <p:sp>
          <p:nvSpPr>
            <p:cNvPr id="5876" name="Google Shape;5876;p7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71"/>
          <p:cNvGrpSpPr/>
          <p:nvPr/>
        </p:nvGrpSpPr>
        <p:grpSpPr>
          <a:xfrm>
            <a:off x="4842304" y="2284140"/>
            <a:ext cx="350079" cy="350079"/>
            <a:chOff x="583100" y="3982600"/>
            <a:chExt cx="296175" cy="296175"/>
          </a:xfrm>
        </p:grpSpPr>
        <p:sp>
          <p:nvSpPr>
            <p:cNvPr id="5882" name="Google Shape;5882;p7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71"/>
          <p:cNvGrpSpPr/>
          <p:nvPr/>
        </p:nvGrpSpPr>
        <p:grpSpPr>
          <a:xfrm>
            <a:off x="7074918" y="1397764"/>
            <a:ext cx="307231" cy="348690"/>
            <a:chOff x="2423775" y="3226875"/>
            <a:chExt cx="259925" cy="295000"/>
          </a:xfrm>
        </p:grpSpPr>
        <p:sp>
          <p:nvSpPr>
            <p:cNvPr id="5890" name="Google Shape;5890;p7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71"/>
          <p:cNvGrpSpPr/>
          <p:nvPr/>
        </p:nvGrpSpPr>
        <p:grpSpPr>
          <a:xfrm>
            <a:off x="7052106" y="1839049"/>
            <a:ext cx="352857" cy="347301"/>
            <a:chOff x="2404875" y="3592725"/>
            <a:chExt cx="298525" cy="293825"/>
          </a:xfrm>
        </p:grpSpPr>
        <p:sp>
          <p:nvSpPr>
            <p:cNvPr id="5894" name="Google Shape;5894;p7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1"/>
          <p:cNvGrpSpPr/>
          <p:nvPr/>
        </p:nvGrpSpPr>
        <p:grpSpPr>
          <a:xfrm>
            <a:off x="7053036" y="2284614"/>
            <a:ext cx="350995" cy="349133"/>
            <a:chOff x="2404875" y="3955825"/>
            <a:chExt cx="296950" cy="295375"/>
          </a:xfrm>
        </p:grpSpPr>
        <p:sp>
          <p:nvSpPr>
            <p:cNvPr id="5898" name="Google Shape;5898;p7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71"/>
          <p:cNvGrpSpPr/>
          <p:nvPr/>
        </p:nvGrpSpPr>
        <p:grpSpPr>
          <a:xfrm>
            <a:off x="5747016" y="2748808"/>
            <a:ext cx="349163" cy="350079"/>
            <a:chOff x="4263650" y="3235150"/>
            <a:chExt cx="295400" cy="296175"/>
          </a:xfrm>
        </p:grpSpPr>
        <p:sp>
          <p:nvSpPr>
            <p:cNvPr id="5903" name="Google Shape;5903;p7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71"/>
          <p:cNvGrpSpPr/>
          <p:nvPr/>
        </p:nvGrpSpPr>
        <p:grpSpPr>
          <a:xfrm>
            <a:off x="5744696" y="3207969"/>
            <a:ext cx="353802" cy="327739"/>
            <a:chOff x="4266025" y="3609275"/>
            <a:chExt cx="299325" cy="277275"/>
          </a:xfrm>
        </p:grpSpPr>
        <p:sp>
          <p:nvSpPr>
            <p:cNvPr id="5909" name="Google Shape;5909;p7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71"/>
          <p:cNvGrpSpPr/>
          <p:nvPr/>
        </p:nvGrpSpPr>
        <p:grpSpPr>
          <a:xfrm>
            <a:off x="5745154" y="3673356"/>
            <a:ext cx="352886" cy="349133"/>
            <a:chOff x="4263650" y="3963700"/>
            <a:chExt cx="298550" cy="295375"/>
          </a:xfrm>
        </p:grpSpPr>
        <p:sp>
          <p:nvSpPr>
            <p:cNvPr id="5912" name="Google Shape;5912;p7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71"/>
          <p:cNvGrpSpPr/>
          <p:nvPr/>
        </p:nvGrpSpPr>
        <p:grpSpPr>
          <a:xfrm>
            <a:off x="8023491" y="2748809"/>
            <a:ext cx="226264" cy="350079"/>
            <a:chOff x="6164975" y="3211525"/>
            <a:chExt cx="191425" cy="296175"/>
          </a:xfrm>
        </p:grpSpPr>
        <p:sp>
          <p:nvSpPr>
            <p:cNvPr id="5920" name="Google Shape;5920;p7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71"/>
          <p:cNvGrpSpPr/>
          <p:nvPr/>
        </p:nvGrpSpPr>
        <p:grpSpPr>
          <a:xfrm>
            <a:off x="5285528" y="1397084"/>
            <a:ext cx="352886" cy="350049"/>
            <a:chOff x="946175" y="3253275"/>
            <a:chExt cx="298550" cy="296150"/>
          </a:xfrm>
        </p:grpSpPr>
        <p:sp>
          <p:nvSpPr>
            <p:cNvPr id="5928" name="Google Shape;5928;p7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1"/>
          <p:cNvGrpSpPr/>
          <p:nvPr/>
        </p:nvGrpSpPr>
        <p:grpSpPr>
          <a:xfrm>
            <a:off x="5286459" y="1839048"/>
            <a:ext cx="351024" cy="347301"/>
            <a:chOff x="946175" y="3619500"/>
            <a:chExt cx="296975" cy="293825"/>
          </a:xfrm>
        </p:grpSpPr>
        <p:sp>
          <p:nvSpPr>
            <p:cNvPr id="5934" name="Google Shape;5934;p7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71"/>
          <p:cNvGrpSpPr/>
          <p:nvPr/>
        </p:nvGrpSpPr>
        <p:grpSpPr>
          <a:xfrm>
            <a:off x="5286001" y="2283682"/>
            <a:ext cx="351940" cy="350995"/>
            <a:chOff x="944600" y="3981825"/>
            <a:chExt cx="297750" cy="296950"/>
          </a:xfrm>
        </p:grpSpPr>
        <p:sp>
          <p:nvSpPr>
            <p:cNvPr id="5941" name="Google Shape;5941;p7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71"/>
          <p:cNvGrpSpPr/>
          <p:nvPr/>
        </p:nvGrpSpPr>
        <p:grpSpPr>
          <a:xfrm>
            <a:off x="7502937" y="1397542"/>
            <a:ext cx="350079" cy="349133"/>
            <a:chOff x="2768750" y="3227275"/>
            <a:chExt cx="296175" cy="295375"/>
          </a:xfrm>
        </p:grpSpPr>
        <p:sp>
          <p:nvSpPr>
            <p:cNvPr id="5946" name="Google Shape;5946;p7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1"/>
          <p:cNvGrpSpPr/>
          <p:nvPr/>
        </p:nvGrpSpPr>
        <p:grpSpPr>
          <a:xfrm>
            <a:off x="7523888" y="1838414"/>
            <a:ext cx="308177" cy="348572"/>
            <a:chOff x="2786075" y="3591800"/>
            <a:chExt cx="260725" cy="294900"/>
          </a:xfrm>
        </p:grpSpPr>
        <p:sp>
          <p:nvSpPr>
            <p:cNvPr id="5955" name="Google Shape;5955;p7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71"/>
          <p:cNvGrpSpPr/>
          <p:nvPr/>
        </p:nvGrpSpPr>
        <p:grpSpPr>
          <a:xfrm>
            <a:off x="7564387" y="2284141"/>
            <a:ext cx="227180" cy="350079"/>
            <a:chOff x="2819150" y="3955025"/>
            <a:chExt cx="192200" cy="296175"/>
          </a:xfrm>
        </p:grpSpPr>
        <p:sp>
          <p:nvSpPr>
            <p:cNvPr id="5961" name="Google Shape;5961;p7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71"/>
          <p:cNvGrpSpPr/>
          <p:nvPr/>
        </p:nvGrpSpPr>
        <p:grpSpPr>
          <a:xfrm>
            <a:off x="6188160" y="2749739"/>
            <a:ext cx="349133" cy="348217"/>
            <a:chOff x="4629125" y="3235150"/>
            <a:chExt cx="295375" cy="294600"/>
          </a:xfrm>
        </p:grpSpPr>
        <p:sp>
          <p:nvSpPr>
            <p:cNvPr id="5966" name="Google Shape;5966;p7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1"/>
          <p:cNvGrpSpPr/>
          <p:nvPr/>
        </p:nvGrpSpPr>
        <p:grpSpPr>
          <a:xfrm>
            <a:off x="6188145" y="3197272"/>
            <a:ext cx="349163" cy="349133"/>
            <a:chOff x="4628325" y="3599825"/>
            <a:chExt cx="295400" cy="295375"/>
          </a:xfrm>
        </p:grpSpPr>
        <p:sp>
          <p:nvSpPr>
            <p:cNvPr id="5972" name="Google Shape;5972;p7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1"/>
          <p:cNvGrpSpPr/>
          <p:nvPr/>
        </p:nvGrpSpPr>
        <p:grpSpPr>
          <a:xfrm>
            <a:off x="6209096" y="3672883"/>
            <a:ext cx="307261" cy="350079"/>
            <a:chOff x="4645650" y="3962900"/>
            <a:chExt cx="259950" cy="296175"/>
          </a:xfrm>
        </p:grpSpPr>
        <p:sp>
          <p:nvSpPr>
            <p:cNvPr id="5985" name="Google Shape;5985;p7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71"/>
          <p:cNvGrpSpPr/>
          <p:nvPr/>
        </p:nvGrpSpPr>
        <p:grpSpPr>
          <a:xfrm>
            <a:off x="7962056" y="3197745"/>
            <a:ext cx="349133" cy="348188"/>
            <a:chOff x="6143725" y="3582500"/>
            <a:chExt cx="295375" cy="294575"/>
          </a:xfrm>
        </p:grpSpPr>
        <p:sp>
          <p:nvSpPr>
            <p:cNvPr id="5992" name="Google Shape;5992;p7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71"/>
          <p:cNvGrpSpPr/>
          <p:nvPr/>
        </p:nvGrpSpPr>
        <p:grpSpPr>
          <a:xfrm>
            <a:off x="5730883" y="1397084"/>
            <a:ext cx="350995" cy="350049"/>
            <a:chOff x="1310075" y="3253275"/>
            <a:chExt cx="296950" cy="296150"/>
          </a:xfrm>
        </p:grpSpPr>
        <p:sp>
          <p:nvSpPr>
            <p:cNvPr id="6000" name="Google Shape;6000;p7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3" name="Google Shape;6003;p7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4" name="Google Shape;6004;p71"/>
          <p:cNvGrpSpPr/>
          <p:nvPr/>
        </p:nvGrpSpPr>
        <p:grpSpPr>
          <a:xfrm>
            <a:off x="5730410" y="2283343"/>
            <a:ext cx="351941" cy="351675"/>
            <a:chOff x="1310075" y="3980250"/>
            <a:chExt cx="297750" cy="297525"/>
          </a:xfrm>
        </p:grpSpPr>
        <p:sp>
          <p:nvSpPr>
            <p:cNvPr id="6005" name="Google Shape;6005;p7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1"/>
          <p:cNvGrpSpPr/>
          <p:nvPr/>
        </p:nvGrpSpPr>
        <p:grpSpPr>
          <a:xfrm>
            <a:off x="7995198" y="1397542"/>
            <a:ext cx="266305" cy="349133"/>
            <a:chOff x="3167275" y="3227275"/>
            <a:chExt cx="225300" cy="295375"/>
          </a:xfrm>
        </p:grpSpPr>
        <p:sp>
          <p:nvSpPr>
            <p:cNvPr id="6010" name="Google Shape;6010;p7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5" name="Google Shape;6015;p7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6" name="Google Shape;6016;p71"/>
          <p:cNvGrpSpPr/>
          <p:nvPr/>
        </p:nvGrpSpPr>
        <p:grpSpPr>
          <a:xfrm>
            <a:off x="7952380" y="2284599"/>
            <a:ext cx="351940" cy="349163"/>
            <a:chOff x="3133425" y="3955025"/>
            <a:chExt cx="297750" cy="295400"/>
          </a:xfrm>
        </p:grpSpPr>
        <p:sp>
          <p:nvSpPr>
            <p:cNvPr id="6017" name="Google Shape;6017;p7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71"/>
          <p:cNvGrpSpPr/>
          <p:nvPr/>
        </p:nvGrpSpPr>
        <p:grpSpPr>
          <a:xfrm>
            <a:off x="6632554" y="2748187"/>
            <a:ext cx="350079" cy="351320"/>
            <a:chOff x="4991425" y="3234750"/>
            <a:chExt cx="296175" cy="297225"/>
          </a:xfrm>
        </p:grpSpPr>
        <p:sp>
          <p:nvSpPr>
            <p:cNvPr id="6021" name="Google Shape;6021;p7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71"/>
          <p:cNvGrpSpPr/>
          <p:nvPr/>
        </p:nvGrpSpPr>
        <p:grpSpPr>
          <a:xfrm>
            <a:off x="6632554" y="3217750"/>
            <a:ext cx="350079" cy="308177"/>
            <a:chOff x="4991425" y="3617150"/>
            <a:chExt cx="296175" cy="260725"/>
          </a:xfrm>
        </p:grpSpPr>
        <p:sp>
          <p:nvSpPr>
            <p:cNvPr id="6028" name="Google Shape;6028;p7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71"/>
          <p:cNvGrpSpPr/>
          <p:nvPr/>
        </p:nvGrpSpPr>
        <p:grpSpPr>
          <a:xfrm>
            <a:off x="6709827" y="3673341"/>
            <a:ext cx="195532" cy="349163"/>
            <a:chOff x="5056800" y="3962900"/>
            <a:chExt cx="165425" cy="295400"/>
          </a:xfrm>
        </p:grpSpPr>
        <p:sp>
          <p:nvSpPr>
            <p:cNvPr id="6036" name="Google Shape;6036;p7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71"/>
          <p:cNvGrpSpPr/>
          <p:nvPr/>
        </p:nvGrpSpPr>
        <p:grpSpPr>
          <a:xfrm>
            <a:off x="7961125" y="3673357"/>
            <a:ext cx="350995" cy="349133"/>
            <a:chOff x="6168925" y="3936925"/>
            <a:chExt cx="296950" cy="295375"/>
          </a:xfrm>
        </p:grpSpPr>
        <p:sp>
          <p:nvSpPr>
            <p:cNvPr id="6040" name="Google Shape;6040;p7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1"/>
          <p:cNvGrpSpPr/>
          <p:nvPr/>
        </p:nvGrpSpPr>
        <p:grpSpPr>
          <a:xfrm>
            <a:off x="6174844" y="1390429"/>
            <a:ext cx="348188" cy="349133"/>
            <a:chOff x="1674750" y="3254050"/>
            <a:chExt cx="294575" cy="295375"/>
          </a:xfrm>
        </p:grpSpPr>
        <p:sp>
          <p:nvSpPr>
            <p:cNvPr id="6047" name="Google Shape;6047;p7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71"/>
          <p:cNvGrpSpPr/>
          <p:nvPr/>
        </p:nvGrpSpPr>
        <p:grpSpPr>
          <a:xfrm>
            <a:off x="6189239" y="1838132"/>
            <a:ext cx="319347" cy="349133"/>
            <a:chOff x="1687350" y="3618725"/>
            <a:chExt cx="270175" cy="295375"/>
          </a:xfrm>
        </p:grpSpPr>
        <p:sp>
          <p:nvSpPr>
            <p:cNvPr id="6051" name="Google Shape;6051;p7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71"/>
          <p:cNvGrpSpPr/>
          <p:nvPr/>
        </p:nvGrpSpPr>
        <p:grpSpPr>
          <a:xfrm>
            <a:off x="6172942" y="2284613"/>
            <a:ext cx="351940" cy="349133"/>
            <a:chOff x="1672375" y="3982600"/>
            <a:chExt cx="297750" cy="295375"/>
          </a:xfrm>
        </p:grpSpPr>
        <p:sp>
          <p:nvSpPr>
            <p:cNvPr id="6055" name="Google Shape;6055;p7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1"/>
          <p:cNvGrpSpPr/>
          <p:nvPr/>
        </p:nvGrpSpPr>
        <p:grpSpPr>
          <a:xfrm>
            <a:off x="4864934" y="2748808"/>
            <a:ext cx="350079" cy="350079"/>
            <a:chOff x="3497300" y="3227275"/>
            <a:chExt cx="296175" cy="296175"/>
          </a:xfrm>
        </p:grpSpPr>
        <p:sp>
          <p:nvSpPr>
            <p:cNvPr id="6059" name="Google Shape;6059;p7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1"/>
          <p:cNvGrpSpPr/>
          <p:nvPr/>
        </p:nvGrpSpPr>
        <p:grpSpPr>
          <a:xfrm>
            <a:off x="4865407" y="3198203"/>
            <a:ext cx="349133" cy="347272"/>
            <a:chOff x="3497300" y="3591950"/>
            <a:chExt cx="295375" cy="293800"/>
          </a:xfrm>
        </p:grpSpPr>
        <p:sp>
          <p:nvSpPr>
            <p:cNvPr id="6068" name="Google Shape;6068;p7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71"/>
          <p:cNvGrpSpPr/>
          <p:nvPr/>
        </p:nvGrpSpPr>
        <p:grpSpPr>
          <a:xfrm>
            <a:off x="4865407" y="3673341"/>
            <a:ext cx="349133" cy="349163"/>
            <a:chOff x="3497300" y="3955025"/>
            <a:chExt cx="295375" cy="295400"/>
          </a:xfrm>
        </p:grpSpPr>
        <p:sp>
          <p:nvSpPr>
            <p:cNvPr id="6077" name="Google Shape;6077;p7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71"/>
          <p:cNvGrpSpPr/>
          <p:nvPr/>
        </p:nvGrpSpPr>
        <p:grpSpPr>
          <a:xfrm>
            <a:off x="7089979" y="2749532"/>
            <a:ext cx="327739" cy="348631"/>
            <a:chOff x="5364750" y="3235150"/>
            <a:chExt cx="277275" cy="294950"/>
          </a:xfrm>
        </p:grpSpPr>
        <p:sp>
          <p:nvSpPr>
            <p:cNvPr id="6081" name="Google Shape;6081;p7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71"/>
          <p:cNvGrpSpPr/>
          <p:nvPr/>
        </p:nvGrpSpPr>
        <p:grpSpPr>
          <a:xfrm>
            <a:off x="7078337" y="3195868"/>
            <a:ext cx="351024" cy="351941"/>
            <a:chOff x="5355300" y="3598250"/>
            <a:chExt cx="296975" cy="297750"/>
          </a:xfrm>
        </p:grpSpPr>
        <p:sp>
          <p:nvSpPr>
            <p:cNvPr id="6090" name="Google Shape;6090;p7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1"/>
          <p:cNvGrpSpPr/>
          <p:nvPr/>
        </p:nvGrpSpPr>
        <p:grpSpPr>
          <a:xfrm>
            <a:off x="7082533" y="3734790"/>
            <a:ext cx="342632" cy="226264"/>
            <a:chOff x="5358450" y="4015675"/>
            <a:chExt cx="289875" cy="191425"/>
          </a:xfrm>
        </p:grpSpPr>
        <p:sp>
          <p:nvSpPr>
            <p:cNvPr id="6099" name="Google Shape;6099;p7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71"/>
          <p:cNvGrpSpPr/>
          <p:nvPr/>
        </p:nvGrpSpPr>
        <p:grpSpPr>
          <a:xfrm>
            <a:off x="6209015" y="4117322"/>
            <a:ext cx="351024" cy="325464"/>
            <a:chOff x="6543825" y="3202075"/>
            <a:chExt cx="296975" cy="275350"/>
          </a:xfrm>
        </p:grpSpPr>
        <p:sp>
          <p:nvSpPr>
            <p:cNvPr id="6104" name="Google Shape;6104;p7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1"/>
          <p:cNvGrpSpPr/>
          <p:nvPr/>
        </p:nvGrpSpPr>
        <p:grpSpPr>
          <a:xfrm>
            <a:off x="6615996" y="1397069"/>
            <a:ext cx="350079" cy="350079"/>
            <a:chOff x="2037825" y="3254050"/>
            <a:chExt cx="296175" cy="296175"/>
          </a:xfrm>
        </p:grpSpPr>
        <p:sp>
          <p:nvSpPr>
            <p:cNvPr id="6112" name="Google Shape;6112;p7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71"/>
          <p:cNvGrpSpPr/>
          <p:nvPr/>
        </p:nvGrpSpPr>
        <p:grpSpPr>
          <a:xfrm>
            <a:off x="6614135" y="1838236"/>
            <a:ext cx="353802" cy="348926"/>
            <a:chOff x="2034675" y="3617925"/>
            <a:chExt cx="299325" cy="295200"/>
          </a:xfrm>
        </p:grpSpPr>
        <p:sp>
          <p:nvSpPr>
            <p:cNvPr id="6119" name="Google Shape;6119;p7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1"/>
          <p:cNvGrpSpPr/>
          <p:nvPr/>
        </p:nvGrpSpPr>
        <p:grpSpPr>
          <a:xfrm>
            <a:off x="6615996" y="2284613"/>
            <a:ext cx="350079" cy="349133"/>
            <a:chOff x="2037825" y="3981825"/>
            <a:chExt cx="296175" cy="295375"/>
          </a:xfrm>
        </p:grpSpPr>
        <p:sp>
          <p:nvSpPr>
            <p:cNvPr id="6125" name="Google Shape;6125;p7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71"/>
          <p:cNvGrpSpPr/>
          <p:nvPr/>
        </p:nvGrpSpPr>
        <p:grpSpPr>
          <a:xfrm>
            <a:off x="5301014" y="2780929"/>
            <a:ext cx="350079" cy="285837"/>
            <a:chOff x="3860400" y="3254050"/>
            <a:chExt cx="296175" cy="241825"/>
          </a:xfrm>
        </p:grpSpPr>
        <p:sp>
          <p:nvSpPr>
            <p:cNvPr id="6129" name="Google Shape;6129;p7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71"/>
          <p:cNvGrpSpPr/>
          <p:nvPr/>
        </p:nvGrpSpPr>
        <p:grpSpPr>
          <a:xfrm>
            <a:off x="5300541" y="3196800"/>
            <a:ext cx="351024" cy="350079"/>
            <a:chOff x="3859600" y="3591950"/>
            <a:chExt cx="296975" cy="296175"/>
          </a:xfrm>
        </p:grpSpPr>
        <p:sp>
          <p:nvSpPr>
            <p:cNvPr id="6137" name="Google Shape;6137;p7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71"/>
          <p:cNvGrpSpPr/>
          <p:nvPr/>
        </p:nvGrpSpPr>
        <p:grpSpPr>
          <a:xfrm>
            <a:off x="5301014" y="3672883"/>
            <a:ext cx="350079" cy="350079"/>
            <a:chOff x="3860400" y="3955025"/>
            <a:chExt cx="296175" cy="296175"/>
          </a:xfrm>
        </p:grpSpPr>
        <p:sp>
          <p:nvSpPr>
            <p:cNvPr id="6141" name="Google Shape;6141;p7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71"/>
          <p:cNvGrpSpPr/>
          <p:nvPr/>
        </p:nvGrpSpPr>
        <p:grpSpPr>
          <a:xfrm>
            <a:off x="7516230" y="2749281"/>
            <a:ext cx="355664" cy="349133"/>
            <a:chOff x="5716825" y="3235950"/>
            <a:chExt cx="300900" cy="295375"/>
          </a:xfrm>
        </p:grpSpPr>
        <p:sp>
          <p:nvSpPr>
            <p:cNvPr id="6147" name="Google Shape;6147;p7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1"/>
          <p:cNvGrpSpPr/>
          <p:nvPr/>
        </p:nvGrpSpPr>
        <p:grpSpPr>
          <a:xfrm>
            <a:off x="7529261" y="3207969"/>
            <a:ext cx="329601" cy="327739"/>
            <a:chOff x="5727850" y="3609275"/>
            <a:chExt cx="278850" cy="277275"/>
          </a:xfrm>
        </p:grpSpPr>
        <p:sp>
          <p:nvSpPr>
            <p:cNvPr id="6152" name="Google Shape;6152;p7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1"/>
          <p:cNvGrpSpPr/>
          <p:nvPr/>
        </p:nvGrpSpPr>
        <p:grpSpPr>
          <a:xfrm>
            <a:off x="7540446" y="3673356"/>
            <a:ext cx="307231" cy="349133"/>
            <a:chOff x="5736525" y="3963700"/>
            <a:chExt cx="259925" cy="295375"/>
          </a:xfrm>
        </p:grpSpPr>
        <p:sp>
          <p:nvSpPr>
            <p:cNvPr id="6158" name="Google Shape;6158;p7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1"/>
          <p:cNvGrpSpPr/>
          <p:nvPr/>
        </p:nvGrpSpPr>
        <p:grpSpPr>
          <a:xfrm>
            <a:off x="6632026" y="4122683"/>
            <a:ext cx="351024" cy="350079"/>
            <a:chOff x="6553275" y="3604550"/>
            <a:chExt cx="296975" cy="296175"/>
          </a:xfrm>
        </p:grpSpPr>
        <p:sp>
          <p:nvSpPr>
            <p:cNvPr id="6166" name="Google Shape;6166;p7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2" name="Google Shape;6172;p7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173" name="Google Shape;6173;p7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77" name="Shape 6177"/>
        <p:cNvGrpSpPr/>
        <p:nvPr/>
      </p:nvGrpSpPr>
      <p:grpSpPr>
        <a:xfrm>
          <a:off x="0" y="0"/>
          <a:ext cx="0" cy="0"/>
          <a:chOff x="0" y="0"/>
          <a:chExt cx="0" cy="0"/>
        </a:xfrm>
      </p:grpSpPr>
      <p:grpSp>
        <p:nvGrpSpPr>
          <p:cNvPr id="6178" name="Google Shape;6178;p72"/>
          <p:cNvGrpSpPr/>
          <p:nvPr/>
        </p:nvGrpSpPr>
        <p:grpSpPr>
          <a:xfrm>
            <a:off x="859032" y="1380546"/>
            <a:ext cx="294401" cy="353645"/>
            <a:chOff x="-35814600" y="3202075"/>
            <a:chExt cx="242625" cy="291450"/>
          </a:xfrm>
        </p:grpSpPr>
        <p:sp>
          <p:nvSpPr>
            <p:cNvPr id="6179" name="Google Shape;6179;p7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72"/>
          <p:cNvGrpSpPr/>
          <p:nvPr/>
        </p:nvGrpSpPr>
        <p:grpSpPr>
          <a:xfrm>
            <a:off x="829410" y="1821466"/>
            <a:ext cx="353645" cy="353888"/>
            <a:chOff x="-35839800" y="3561025"/>
            <a:chExt cx="291450" cy="291650"/>
          </a:xfrm>
        </p:grpSpPr>
        <p:sp>
          <p:nvSpPr>
            <p:cNvPr id="6187" name="Google Shape;6187;p7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4" name="Google Shape;6194;p7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5" name="Google Shape;6195;p72"/>
          <p:cNvGrpSpPr/>
          <p:nvPr/>
        </p:nvGrpSpPr>
        <p:grpSpPr>
          <a:xfrm>
            <a:off x="3066955" y="1380546"/>
            <a:ext cx="353645" cy="353645"/>
            <a:chOff x="-34003850" y="3227275"/>
            <a:chExt cx="291450" cy="291450"/>
          </a:xfrm>
        </p:grpSpPr>
        <p:sp>
          <p:nvSpPr>
            <p:cNvPr id="6196" name="Google Shape;6196;p7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72"/>
          <p:cNvGrpSpPr/>
          <p:nvPr/>
        </p:nvGrpSpPr>
        <p:grpSpPr>
          <a:xfrm>
            <a:off x="3066485" y="1821238"/>
            <a:ext cx="354586" cy="354343"/>
            <a:chOff x="-34004625" y="3585850"/>
            <a:chExt cx="292225" cy="292025"/>
          </a:xfrm>
        </p:grpSpPr>
        <p:sp>
          <p:nvSpPr>
            <p:cNvPr id="6202" name="Google Shape;6202;p7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72"/>
          <p:cNvGrpSpPr/>
          <p:nvPr/>
        </p:nvGrpSpPr>
        <p:grpSpPr>
          <a:xfrm>
            <a:off x="3066000" y="2256439"/>
            <a:ext cx="355557" cy="354616"/>
            <a:chOff x="-34005425" y="3945575"/>
            <a:chExt cx="293025" cy="292250"/>
          </a:xfrm>
        </p:grpSpPr>
        <p:sp>
          <p:nvSpPr>
            <p:cNvPr id="6208" name="Google Shape;6208;p7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72"/>
          <p:cNvGrpSpPr/>
          <p:nvPr/>
        </p:nvGrpSpPr>
        <p:grpSpPr>
          <a:xfrm>
            <a:off x="1713099" y="2729615"/>
            <a:ext cx="358408" cy="355557"/>
            <a:chOff x="-32174975" y="3192625"/>
            <a:chExt cx="295375" cy="293025"/>
          </a:xfrm>
        </p:grpSpPr>
        <p:sp>
          <p:nvSpPr>
            <p:cNvPr id="6212" name="Google Shape;6212;p7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6" name="Google Shape;6216;p7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8" name="Google Shape;6218;p72"/>
          <p:cNvGrpSpPr/>
          <p:nvPr/>
        </p:nvGrpSpPr>
        <p:grpSpPr>
          <a:xfrm>
            <a:off x="3952249" y="2730570"/>
            <a:ext cx="354586" cy="353645"/>
            <a:chOff x="-30345325" y="3184750"/>
            <a:chExt cx="292225" cy="291450"/>
          </a:xfrm>
        </p:grpSpPr>
        <p:sp>
          <p:nvSpPr>
            <p:cNvPr id="6219" name="Google Shape;6219;p7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2"/>
          <p:cNvGrpSpPr/>
          <p:nvPr/>
        </p:nvGrpSpPr>
        <p:grpSpPr>
          <a:xfrm>
            <a:off x="1277001" y="1380546"/>
            <a:ext cx="353645" cy="353645"/>
            <a:chOff x="-35481425" y="3202075"/>
            <a:chExt cx="291450" cy="291450"/>
          </a:xfrm>
        </p:grpSpPr>
        <p:sp>
          <p:nvSpPr>
            <p:cNvPr id="6225" name="Google Shape;6225;p7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72"/>
          <p:cNvGrpSpPr/>
          <p:nvPr/>
        </p:nvGrpSpPr>
        <p:grpSpPr>
          <a:xfrm>
            <a:off x="1276531" y="1822072"/>
            <a:ext cx="354586" cy="352675"/>
            <a:chOff x="-35482200" y="3561225"/>
            <a:chExt cx="292225" cy="290650"/>
          </a:xfrm>
        </p:grpSpPr>
        <p:sp>
          <p:nvSpPr>
            <p:cNvPr id="6233" name="Google Shape;6233;p7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2"/>
          <p:cNvGrpSpPr/>
          <p:nvPr/>
        </p:nvGrpSpPr>
        <p:grpSpPr>
          <a:xfrm>
            <a:off x="1277001" y="2256940"/>
            <a:ext cx="353645" cy="353615"/>
            <a:chOff x="-35481425" y="3919600"/>
            <a:chExt cx="291450" cy="291425"/>
          </a:xfrm>
        </p:grpSpPr>
        <p:sp>
          <p:nvSpPr>
            <p:cNvPr id="6237" name="Google Shape;6237;p7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2"/>
          <p:cNvGrpSpPr/>
          <p:nvPr/>
        </p:nvGrpSpPr>
        <p:grpSpPr>
          <a:xfrm>
            <a:off x="3512636" y="1381031"/>
            <a:ext cx="357468" cy="352675"/>
            <a:chOff x="-33645475" y="3228075"/>
            <a:chExt cx="294600" cy="290650"/>
          </a:xfrm>
        </p:grpSpPr>
        <p:sp>
          <p:nvSpPr>
            <p:cNvPr id="6246" name="Google Shape;6246;p7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72"/>
          <p:cNvGrpSpPr/>
          <p:nvPr/>
        </p:nvGrpSpPr>
        <p:grpSpPr>
          <a:xfrm>
            <a:off x="3513606" y="1821116"/>
            <a:ext cx="355526" cy="354586"/>
            <a:chOff x="-33646250" y="3586425"/>
            <a:chExt cx="293000" cy="292225"/>
          </a:xfrm>
        </p:grpSpPr>
        <p:sp>
          <p:nvSpPr>
            <p:cNvPr id="6254" name="Google Shape;6254;p7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2"/>
          <p:cNvGrpSpPr/>
          <p:nvPr/>
        </p:nvGrpSpPr>
        <p:grpSpPr>
          <a:xfrm>
            <a:off x="3514076" y="2255969"/>
            <a:ext cx="354586" cy="355557"/>
            <a:chOff x="-33645475" y="3944800"/>
            <a:chExt cx="292225" cy="293025"/>
          </a:xfrm>
        </p:grpSpPr>
        <p:sp>
          <p:nvSpPr>
            <p:cNvPr id="6257" name="Google Shape;6257;p7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72"/>
          <p:cNvGrpSpPr/>
          <p:nvPr/>
        </p:nvGrpSpPr>
        <p:grpSpPr>
          <a:xfrm>
            <a:off x="2167295" y="2729706"/>
            <a:ext cx="352675" cy="355375"/>
            <a:chOff x="-31809525" y="3192625"/>
            <a:chExt cx="290650" cy="292875"/>
          </a:xfrm>
        </p:grpSpPr>
        <p:sp>
          <p:nvSpPr>
            <p:cNvPr id="6268" name="Google Shape;6268;p7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72"/>
          <p:cNvGrpSpPr/>
          <p:nvPr/>
        </p:nvGrpSpPr>
        <p:grpSpPr>
          <a:xfrm>
            <a:off x="2166810" y="3200258"/>
            <a:ext cx="353645" cy="355557"/>
            <a:chOff x="-31811100" y="3550975"/>
            <a:chExt cx="291450" cy="293025"/>
          </a:xfrm>
        </p:grpSpPr>
        <p:sp>
          <p:nvSpPr>
            <p:cNvPr id="6273" name="Google Shape;6273;p7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72"/>
          <p:cNvGrpSpPr/>
          <p:nvPr/>
        </p:nvGrpSpPr>
        <p:grpSpPr>
          <a:xfrm>
            <a:off x="2160606" y="3664562"/>
            <a:ext cx="366052" cy="356831"/>
            <a:chOff x="-31817400" y="3910025"/>
            <a:chExt cx="301675" cy="294075"/>
          </a:xfrm>
        </p:grpSpPr>
        <p:sp>
          <p:nvSpPr>
            <p:cNvPr id="6281" name="Google Shape;6281;p7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72"/>
          <p:cNvGrpSpPr/>
          <p:nvPr/>
        </p:nvGrpSpPr>
        <p:grpSpPr>
          <a:xfrm>
            <a:off x="3952234" y="3200743"/>
            <a:ext cx="354616" cy="354586"/>
            <a:chOff x="-30354000" y="3569100"/>
            <a:chExt cx="292250" cy="292225"/>
          </a:xfrm>
        </p:grpSpPr>
        <p:sp>
          <p:nvSpPr>
            <p:cNvPr id="6285" name="Google Shape;6285;p7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72"/>
          <p:cNvGrpSpPr/>
          <p:nvPr/>
        </p:nvGrpSpPr>
        <p:grpSpPr>
          <a:xfrm>
            <a:off x="1730812" y="1380546"/>
            <a:ext cx="342148" cy="353645"/>
            <a:chOff x="-35118325" y="3202075"/>
            <a:chExt cx="281975" cy="291450"/>
          </a:xfrm>
        </p:grpSpPr>
        <p:sp>
          <p:nvSpPr>
            <p:cNvPr id="6292" name="Google Shape;6292;p7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2"/>
          <p:cNvGrpSpPr/>
          <p:nvPr/>
        </p:nvGrpSpPr>
        <p:grpSpPr>
          <a:xfrm>
            <a:off x="1724593" y="1821799"/>
            <a:ext cx="354586" cy="353221"/>
            <a:chOff x="-35123050" y="3561225"/>
            <a:chExt cx="292225" cy="291100"/>
          </a:xfrm>
        </p:grpSpPr>
        <p:sp>
          <p:nvSpPr>
            <p:cNvPr id="6297" name="Google Shape;6297;p7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72"/>
          <p:cNvGrpSpPr/>
          <p:nvPr/>
        </p:nvGrpSpPr>
        <p:grpSpPr>
          <a:xfrm>
            <a:off x="1766652" y="2256940"/>
            <a:ext cx="270467" cy="353615"/>
            <a:chOff x="-35089175" y="3919600"/>
            <a:chExt cx="222900" cy="291425"/>
          </a:xfrm>
        </p:grpSpPr>
        <p:sp>
          <p:nvSpPr>
            <p:cNvPr id="6300" name="Google Shape;6300;p7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72"/>
          <p:cNvGrpSpPr/>
          <p:nvPr/>
        </p:nvGrpSpPr>
        <p:grpSpPr>
          <a:xfrm>
            <a:off x="3963648" y="1380303"/>
            <a:ext cx="336445" cy="354131"/>
            <a:chOff x="-33277650" y="3226875"/>
            <a:chExt cx="277275" cy="291850"/>
          </a:xfrm>
        </p:grpSpPr>
        <p:sp>
          <p:nvSpPr>
            <p:cNvPr id="6303" name="Google Shape;6303;p7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2"/>
          <p:cNvGrpSpPr/>
          <p:nvPr/>
        </p:nvGrpSpPr>
        <p:grpSpPr>
          <a:xfrm>
            <a:off x="3955048" y="1821587"/>
            <a:ext cx="353645" cy="353645"/>
            <a:chOff x="-33286325" y="3586425"/>
            <a:chExt cx="291450" cy="291450"/>
          </a:xfrm>
        </p:grpSpPr>
        <p:sp>
          <p:nvSpPr>
            <p:cNvPr id="6311" name="Google Shape;6311;p7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2"/>
          <p:cNvGrpSpPr/>
          <p:nvPr/>
        </p:nvGrpSpPr>
        <p:grpSpPr>
          <a:xfrm>
            <a:off x="3955048" y="2255969"/>
            <a:ext cx="353645" cy="355557"/>
            <a:chOff x="-33286325" y="3944800"/>
            <a:chExt cx="291450" cy="293025"/>
          </a:xfrm>
        </p:grpSpPr>
        <p:sp>
          <p:nvSpPr>
            <p:cNvPr id="6317" name="Google Shape;6317;p7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2"/>
          <p:cNvGrpSpPr/>
          <p:nvPr/>
        </p:nvGrpSpPr>
        <p:grpSpPr>
          <a:xfrm>
            <a:off x="2613445" y="2729129"/>
            <a:ext cx="353645" cy="356527"/>
            <a:chOff x="-31452725" y="3191825"/>
            <a:chExt cx="291450" cy="293825"/>
          </a:xfrm>
        </p:grpSpPr>
        <p:sp>
          <p:nvSpPr>
            <p:cNvPr id="6322" name="Google Shape;6322;p7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2"/>
          <p:cNvGrpSpPr/>
          <p:nvPr/>
        </p:nvGrpSpPr>
        <p:grpSpPr>
          <a:xfrm>
            <a:off x="2612975" y="3200744"/>
            <a:ext cx="354586" cy="354586"/>
            <a:chOff x="-31452725" y="3551775"/>
            <a:chExt cx="292225" cy="292225"/>
          </a:xfrm>
        </p:grpSpPr>
        <p:sp>
          <p:nvSpPr>
            <p:cNvPr id="6327" name="Google Shape;6327;p7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72"/>
          <p:cNvGrpSpPr/>
          <p:nvPr/>
        </p:nvGrpSpPr>
        <p:grpSpPr>
          <a:xfrm>
            <a:off x="2611534" y="3664729"/>
            <a:ext cx="357468" cy="356497"/>
            <a:chOff x="-31455100" y="3909350"/>
            <a:chExt cx="294600" cy="293800"/>
          </a:xfrm>
        </p:grpSpPr>
        <p:sp>
          <p:nvSpPr>
            <p:cNvPr id="6332" name="Google Shape;6332;p7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2"/>
          <p:cNvGrpSpPr/>
          <p:nvPr/>
        </p:nvGrpSpPr>
        <p:grpSpPr>
          <a:xfrm>
            <a:off x="3952719" y="3665684"/>
            <a:ext cx="353645" cy="354586"/>
            <a:chOff x="-30345325" y="3918800"/>
            <a:chExt cx="291450" cy="292225"/>
          </a:xfrm>
        </p:grpSpPr>
        <p:sp>
          <p:nvSpPr>
            <p:cNvPr id="6335" name="Google Shape;6335;p7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72"/>
          <p:cNvGrpSpPr/>
          <p:nvPr/>
        </p:nvGrpSpPr>
        <p:grpSpPr>
          <a:xfrm>
            <a:off x="2172184" y="1821587"/>
            <a:ext cx="353645" cy="353645"/>
            <a:chOff x="-34763900" y="3561225"/>
            <a:chExt cx="291450" cy="291450"/>
          </a:xfrm>
        </p:grpSpPr>
        <p:sp>
          <p:nvSpPr>
            <p:cNvPr id="6341" name="Google Shape;6341;p7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4" name="Google Shape;6344;p7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5" name="Google Shape;6345;p72"/>
          <p:cNvGrpSpPr/>
          <p:nvPr/>
        </p:nvGrpSpPr>
        <p:grpSpPr>
          <a:xfrm>
            <a:off x="827081" y="2730099"/>
            <a:ext cx="354586" cy="354586"/>
            <a:chOff x="-32927950" y="3227275"/>
            <a:chExt cx="292225" cy="292225"/>
          </a:xfrm>
        </p:grpSpPr>
        <p:sp>
          <p:nvSpPr>
            <p:cNvPr id="6346" name="Google Shape;6346;p7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2"/>
          <p:cNvGrpSpPr/>
          <p:nvPr/>
        </p:nvGrpSpPr>
        <p:grpSpPr>
          <a:xfrm>
            <a:off x="826596" y="3201213"/>
            <a:ext cx="355557" cy="353645"/>
            <a:chOff x="-32927950" y="3586425"/>
            <a:chExt cx="293025" cy="291450"/>
          </a:xfrm>
        </p:grpSpPr>
        <p:sp>
          <p:nvSpPr>
            <p:cNvPr id="6352" name="Google Shape;6352;p7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72"/>
          <p:cNvGrpSpPr/>
          <p:nvPr/>
        </p:nvGrpSpPr>
        <p:grpSpPr>
          <a:xfrm>
            <a:off x="827081" y="3665198"/>
            <a:ext cx="354586" cy="355557"/>
            <a:chOff x="-32927950" y="3944800"/>
            <a:chExt cx="292225" cy="293025"/>
          </a:xfrm>
        </p:grpSpPr>
        <p:sp>
          <p:nvSpPr>
            <p:cNvPr id="6358" name="Google Shape;6358;p7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72"/>
          <p:cNvGrpSpPr/>
          <p:nvPr/>
        </p:nvGrpSpPr>
        <p:grpSpPr>
          <a:xfrm>
            <a:off x="3055873" y="2730449"/>
            <a:ext cx="354586" cy="353888"/>
            <a:chOff x="-31094350" y="3194000"/>
            <a:chExt cx="292225" cy="291650"/>
          </a:xfrm>
        </p:grpSpPr>
        <p:sp>
          <p:nvSpPr>
            <p:cNvPr id="6368" name="Google Shape;6368;p7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72"/>
          <p:cNvGrpSpPr/>
          <p:nvPr/>
        </p:nvGrpSpPr>
        <p:grpSpPr>
          <a:xfrm>
            <a:off x="3056343" y="3200941"/>
            <a:ext cx="353645" cy="354191"/>
            <a:chOff x="-31093575" y="3552550"/>
            <a:chExt cx="291450" cy="291900"/>
          </a:xfrm>
        </p:grpSpPr>
        <p:sp>
          <p:nvSpPr>
            <p:cNvPr id="6377" name="Google Shape;6377;p7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72"/>
          <p:cNvGrpSpPr/>
          <p:nvPr/>
        </p:nvGrpSpPr>
        <p:grpSpPr>
          <a:xfrm>
            <a:off x="2182711" y="1380546"/>
            <a:ext cx="332593" cy="353645"/>
            <a:chOff x="-34755225" y="3202075"/>
            <a:chExt cx="274100" cy="291450"/>
          </a:xfrm>
        </p:grpSpPr>
        <p:sp>
          <p:nvSpPr>
            <p:cNvPr id="6382" name="Google Shape;6382;p7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2"/>
          <p:cNvGrpSpPr/>
          <p:nvPr/>
        </p:nvGrpSpPr>
        <p:grpSpPr>
          <a:xfrm>
            <a:off x="3056343" y="3666169"/>
            <a:ext cx="353645" cy="353615"/>
            <a:chOff x="-31093575" y="3911725"/>
            <a:chExt cx="291450" cy="291425"/>
          </a:xfrm>
        </p:grpSpPr>
        <p:sp>
          <p:nvSpPr>
            <p:cNvPr id="6390" name="Google Shape;6390;p7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2"/>
          <p:cNvGrpSpPr/>
          <p:nvPr/>
        </p:nvGrpSpPr>
        <p:grpSpPr>
          <a:xfrm>
            <a:off x="2165773" y="4123136"/>
            <a:ext cx="356497" cy="354586"/>
            <a:chOff x="-29946000" y="3183175"/>
            <a:chExt cx="293800" cy="292225"/>
          </a:xfrm>
        </p:grpSpPr>
        <p:sp>
          <p:nvSpPr>
            <p:cNvPr id="6393" name="Google Shape;6393;p7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2"/>
          <p:cNvGrpSpPr/>
          <p:nvPr/>
        </p:nvGrpSpPr>
        <p:grpSpPr>
          <a:xfrm>
            <a:off x="2610305" y="1380289"/>
            <a:ext cx="358408" cy="354161"/>
            <a:chOff x="-34408675" y="3202075"/>
            <a:chExt cx="295375" cy="291875"/>
          </a:xfrm>
        </p:grpSpPr>
        <p:sp>
          <p:nvSpPr>
            <p:cNvPr id="6400" name="Google Shape;6400;p7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2"/>
          <p:cNvGrpSpPr/>
          <p:nvPr/>
        </p:nvGrpSpPr>
        <p:grpSpPr>
          <a:xfrm>
            <a:off x="2612216" y="1820283"/>
            <a:ext cx="354586" cy="356254"/>
            <a:chOff x="-34405525" y="3558075"/>
            <a:chExt cx="292225" cy="293600"/>
          </a:xfrm>
        </p:grpSpPr>
        <p:sp>
          <p:nvSpPr>
            <p:cNvPr id="6405" name="Google Shape;6405;p7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72"/>
          <p:cNvGrpSpPr/>
          <p:nvPr/>
        </p:nvGrpSpPr>
        <p:grpSpPr>
          <a:xfrm>
            <a:off x="2611730" y="2256940"/>
            <a:ext cx="355557" cy="353615"/>
            <a:chOff x="-34406325" y="3919600"/>
            <a:chExt cx="293025" cy="291425"/>
          </a:xfrm>
        </p:grpSpPr>
        <p:sp>
          <p:nvSpPr>
            <p:cNvPr id="6409" name="Google Shape;6409;p7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2"/>
          <p:cNvGrpSpPr/>
          <p:nvPr/>
        </p:nvGrpSpPr>
        <p:grpSpPr>
          <a:xfrm>
            <a:off x="1275628" y="2736303"/>
            <a:ext cx="353645" cy="342179"/>
            <a:chOff x="-32568800" y="3232000"/>
            <a:chExt cx="291450" cy="282000"/>
          </a:xfrm>
        </p:grpSpPr>
        <p:sp>
          <p:nvSpPr>
            <p:cNvPr id="6417" name="Google Shape;6417;p7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72"/>
          <p:cNvGrpSpPr/>
          <p:nvPr/>
        </p:nvGrpSpPr>
        <p:grpSpPr>
          <a:xfrm>
            <a:off x="1275158" y="3201213"/>
            <a:ext cx="354586" cy="353645"/>
            <a:chOff x="-32569575" y="3586425"/>
            <a:chExt cx="292225" cy="291450"/>
          </a:xfrm>
        </p:grpSpPr>
        <p:sp>
          <p:nvSpPr>
            <p:cNvPr id="6420" name="Google Shape;6420;p7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2"/>
          <p:cNvGrpSpPr/>
          <p:nvPr/>
        </p:nvGrpSpPr>
        <p:grpSpPr>
          <a:xfrm>
            <a:off x="1266073" y="3665805"/>
            <a:ext cx="372756" cy="354343"/>
            <a:chOff x="-32576675" y="3944600"/>
            <a:chExt cx="307200" cy="292025"/>
          </a:xfrm>
        </p:grpSpPr>
        <p:sp>
          <p:nvSpPr>
            <p:cNvPr id="6423" name="Google Shape;6423;p7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72"/>
          <p:cNvGrpSpPr/>
          <p:nvPr/>
        </p:nvGrpSpPr>
        <p:grpSpPr>
          <a:xfrm>
            <a:off x="3511040" y="2730100"/>
            <a:ext cx="354586" cy="354586"/>
            <a:chOff x="-30735200" y="3192625"/>
            <a:chExt cx="292225" cy="292225"/>
          </a:xfrm>
        </p:grpSpPr>
        <p:sp>
          <p:nvSpPr>
            <p:cNvPr id="6426" name="Google Shape;6426;p7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72"/>
          <p:cNvGrpSpPr/>
          <p:nvPr/>
        </p:nvGrpSpPr>
        <p:grpSpPr>
          <a:xfrm>
            <a:off x="3511040" y="3201532"/>
            <a:ext cx="354586" cy="353008"/>
            <a:chOff x="-30735200" y="3552550"/>
            <a:chExt cx="292225" cy="290925"/>
          </a:xfrm>
        </p:grpSpPr>
        <p:sp>
          <p:nvSpPr>
            <p:cNvPr id="6434" name="Google Shape;6434;p7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72"/>
          <p:cNvGrpSpPr/>
          <p:nvPr/>
        </p:nvGrpSpPr>
        <p:grpSpPr>
          <a:xfrm>
            <a:off x="3511040" y="3666154"/>
            <a:ext cx="354586" cy="353645"/>
            <a:chOff x="-30735200" y="3910925"/>
            <a:chExt cx="292225" cy="291450"/>
          </a:xfrm>
        </p:grpSpPr>
        <p:sp>
          <p:nvSpPr>
            <p:cNvPr id="6437" name="Google Shape;6437;p7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9" name="Google Shape;6439;p7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0" name="Google Shape;6440;p72"/>
          <p:cNvGrpSpPr/>
          <p:nvPr/>
        </p:nvGrpSpPr>
        <p:grpSpPr>
          <a:xfrm>
            <a:off x="4864547" y="1375808"/>
            <a:ext cx="358971" cy="359224"/>
            <a:chOff x="-57956275" y="3197925"/>
            <a:chExt cx="319000" cy="319225"/>
          </a:xfrm>
        </p:grpSpPr>
        <p:sp>
          <p:nvSpPr>
            <p:cNvPr id="6441" name="Google Shape;6441;p7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72"/>
          <p:cNvGrpSpPr/>
          <p:nvPr/>
        </p:nvGrpSpPr>
        <p:grpSpPr>
          <a:xfrm>
            <a:off x="4886701" y="1832234"/>
            <a:ext cx="314662" cy="358971"/>
            <a:chOff x="-57940525" y="3590375"/>
            <a:chExt cx="279625" cy="319000"/>
          </a:xfrm>
        </p:grpSpPr>
        <p:sp>
          <p:nvSpPr>
            <p:cNvPr id="6449" name="Google Shape;6449;p7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2"/>
          <p:cNvGrpSpPr/>
          <p:nvPr/>
        </p:nvGrpSpPr>
        <p:grpSpPr>
          <a:xfrm>
            <a:off x="4857582" y="2273605"/>
            <a:ext cx="358099" cy="358999"/>
            <a:chOff x="-57959425" y="3982600"/>
            <a:chExt cx="318225" cy="319025"/>
          </a:xfrm>
        </p:grpSpPr>
        <p:sp>
          <p:nvSpPr>
            <p:cNvPr id="6455" name="Google Shape;6455;p7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72"/>
          <p:cNvGrpSpPr/>
          <p:nvPr/>
        </p:nvGrpSpPr>
        <p:grpSpPr>
          <a:xfrm>
            <a:off x="7057749" y="1376934"/>
            <a:ext cx="357226" cy="357226"/>
            <a:chOff x="-55987225" y="3198925"/>
            <a:chExt cx="317450" cy="317450"/>
          </a:xfrm>
        </p:grpSpPr>
        <p:sp>
          <p:nvSpPr>
            <p:cNvPr id="6460" name="Google Shape;6460;p7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2"/>
          <p:cNvGrpSpPr/>
          <p:nvPr/>
        </p:nvGrpSpPr>
        <p:grpSpPr>
          <a:xfrm>
            <a:off x="7057749" y="1832965"/>
            <a:ext cx="357226" cy="357367"/>
            <a:chOff x="-55987225" y="3591025"/>
            <a:chExt cx="317450" cy="317575"/>
          </a:xfrm>
        </p:grpSpPr>
        <p:sp>
          <p:nvSpPr>
            <p:cNvPr id="6465" name="Google Shape;6465;p7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72"/>
          <p:cNvGrpSpPr/>
          <p:nvPr/>
        </p:nvGrpSpPr>
        <p:grpSpPr>
          <a:xfrm>
            <a:off x="7071665" y="2273605"/>
            <a:ext cx="358999" cy="358999"/>
            <a:chOff x="-55988800" y="3982600"/>
            <a:chExt cx="319025" cy="319025"/>
          </a:xfrm>
        </p:grpSpPr>
        <p:sp>
          <p:nvSpPr>
            <p:cNvPr id="6471" name="Google Shape;6471;p7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72"/>
          <p:cNvGrpSpPr/>
          <p:nvPr/>
        </p:nvGrpSpPr>
        <p:grpSpPr>
          <a:xfrm>
            <a:off x="5730184" y="2731562"/>
            <a:ext cx="356326" cy="358971"/>
            <a:chOff x="-54026025" y="3192625"/>
            <a:chExt cx="316650" cy="319000"/>
          </a:xfrm>
        </p:grpSpPr>
        <p:sp>
          <p:nvSpPr>
            <p:cNvPr id="6477" name="Google Shape;6477;p7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72"/>
          <p:cNvGrpSpPr/>
          <p:nvPr/>
        </p:nvGrpSpPr>
        <p:grpSpPr>
          <a:xfrm>
            <a:off x="5750130" y="3202536"/>
            <a:ext cx="316434" cy="358099"/>
            <a:chOff x="-54007925" y="3584850"/>
            <a:chExt cx="281200" cy="318225"/>
          </a:xfrm>
        </p:grpSpPr>
        <p:sp>
          <p:nvSpPr>
            <p:cNvPr id="6486" name="Google Shape;6486;p7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72"/>
          <p:cNvGrpSpPr/>
          <p:nvPr/>
        </p:nvGrpSpPr>
        <p:grpSpPr>
          <a:xfrm>
            <a:off x="5750130" y="3664421"/>
            <a:ext cx="316434" cy="358914"/>
            <a:chOff x="-54007925" y="3975575"/>
            <a:chExt cx="281200" cy="318950"/>
          </a:xfrm>
        </p:grpSpPr>
        <p:sp>
          <p:nvSpPr>
            <p:cNvPr id="6493" name="Google Shape;6493;p7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72"/>
          <p:cNvGrpSpPr/>
          <p:nvPr/>
        </p:nvGrpSpPr>
        <p:grpSpPr>
          <a:xfrm>
            <a:off x="7984996" y="2748891"/>
            <a:ext cx="274770" cy="358492"/>
            <a:chOff x="-52005775" y="3208025"/>
            <a:chExt cx="244175" cy="318575"/>
          </a:xfrm>
        </p:grpSpPr>
        <p:sp>
          <p:nvSpPr>
            <p:cNvPr id="6498" name="Google Shape;6498;p7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72"/>
          <p:cNvGrpSpPr/>
          <p:nvPr/>
        </p:nvGrpSpPr>
        <p:grpSpPr>
          <a:xfrm>
            <a:off x="5291462" y="1376934"/>
            <a:ext cx="358099" cy="358099"/>
            <a:chOff x="-57568775" y="3198925"/>
            <a:chExt cx="318225" cy="318225"/>
          </a:xfrm>
        </p:grpSpPr>
        <p:sp>
          <p:nvSpPr>
            <p:cNvPr id="6510" name="Google Shape;6510;p7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72"/>
          <p:cNvGrpSpPr/>
          <p:nvPr/>
        </p:nvGrpSpPr>
        <p:grpSpPr>
          <a:xfrm>
            <a:off x="5313181" y="1832234"/>
            <a:ext cx="314662" cy="358099"/>
            <a:chOff x="-57549075" y="3590375"/>
            <a:chExt cx="279625" cy="318225"/>
          </a:xfrm>
        </p:grpSpPr>
        <p:sp>
          <p:nvSpPr>
            <p:cNvPr id="6517" name="Google Shape;6517;p7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72"/>
          <p:cNvGrpSpPr/>
          <p:nvPr/>
        </p:nvGrpSpPr>
        <p:grpSpPr>
          <a:xfrm>
            <a:off x="5305378" y="2273605"/>
            <a:ext cx="359871" cy="359871"/>
            <a:chOff x="-57570350" y="3982600"/>
            <a:chExt cx="319800" cy="319800"/>
          </a:xfrm>
        </p:grpSpPr>
        <p:sp>
          <p:nvSpPr>
            <p:cNvPr id="6522" name="Google Shape;6522;p7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72"/>
          <p:cNvGrpSpPr/>
          <p:nvPr/>
        </p:nvGrpSpPr>
        <p:grpSpPr>
          <a:xfrm>
            <a:off x="7520416" y="1376033"/>
            <a:ext cx="314662" cy="358999"/>
            <a:chOff x="-55576850" y="3198125"/>
            <a:chExt cx="279625" cy="319025"/>
          </a:xfrm>
        </p:grpSpPr>
        <p:sp>
          <p:nvSpPr>
            <p:cNvPr id="6527" name="Google Shape;6527;p7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72"/>
          <p:cNvGrpSpPr/>
          <p:nvPr/>
        </p:nvGrpSpPr>
        <p:grpSpPr>
          <a:xfrm>
            <a:off x="7497812" y="1832009"/>
            <a:ext cx="359871" cy="358324"/>
            <a:chOff x="-55596550" y="3590175"/>
            <a:chExt cx="319800" cy="318425"/>
          </a:xfrm>
        </p:grpSpPr>
        <p:sp>
          <p:nvSpPr>
            <p:cNvPr id="6532" name="Google Shape;6532;p7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72"/>
          <p:cNvGrpSpPr/>
          <p:nvPr/>
        </p:nvGrpSpPr>
        <p:grpSpPr>
          <a:xfrm>
            <a:off x="7513049" y="2273351"/>
            <a:ext cx="358999" cy="359252"/>
            <a:chOff x="-55595775" y="3982375"/>
            <a:chExt cx="319025" cy="319250"/>
          </a:xfrm>
        </p:grpSpPr>
        <p:sp>
          <p:nvSpPr>
            <p:cNvPr id="6537" name="Google Shape;6537;p7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2"/>
          <p:cNvGrpSpPr/>
          <p:nvPr/>
        </p:nvGrpSpPr>
        <p:grpSpPr>
          <a:xfrm>
            <a:off x="6170232" y="2731562"/>
            <a:ext cx="358999" cy="358099"/>
            <a:chOff x="-53635375" y="3192625"/>
            <a:chExt cx="319025" cy="318225"/>
          </a:xfrm>
        </p:grpSpPr>
        <p:sp>
          <p:nvSpPr>
            <p:cNvPr id="6544" name="Google Shape;6544;p7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72"/>
          <p:cNvGrpSpPr/>
          <p:nvPr/>
        </p:nvGrpSpPr>
        <p:grpSpPr>
          <a:xfrm>
            <a:off x="6192401" y="3202536"/>
            <a:ext cx="314662" cy="358999"/>
            <a:chOff x="-53615675" y="3584850"/>
            <a:chExt cx="279625" cy="319025"/>
          </a:xfrm>
        </p:grpSpPr>
        <p:sp>
          <p:nvSpPr>
            <p:cNvPr id="6548" name="Google Shape;6548;p7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72"/>
          <p:cNvGrpSpPr/>
          <p:nvPr/>
        </p:nvGrpSpPr>
        <p:grpSpPr>
          <a:xfrm>
            <a:off x="6170246" y="3665461"/>
            <a:ext cx="358971" cy="357874"/>
            <a:chOff x="-53634575" y="3976500"/>
            <a:chExt cx="319000" cy="318025"/>
          </a:xfrm>
        </p:grpSpPr>
        <p:sp>
          <p:nvSpPr>
            <p:cNvPr id="6552" name="Google Shape;6552;p7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72"/>
          <p:cNvGrpSpPr/>
          <p:nvPr/>
        </p:nvGrpSpPr>
        <p:grpSpPr>
          <a:xfrm>
            <a:off x="7965050" y="3208415"/>
            <a:ext cx="314662" cy="358436"/>
            <a:chOff x="-52023900" y="3590075"/>
            <a:chExt cx="279625" cy="318525"/>
          </a:xfrm>
        </p:grpSpPr>
        <p:sp>
          <p:nvSpPr>
            <p:cNvPr id="6561" name="Google Shape;6561;p7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72"/>
          <p:cNvGrpSpPr/>
          <p:nvPr/>
        </p:nvGrpSpPr>
        <p:grpSpPr>
          <a:xfrm>
            <a:off x="5728292" y="1376934"/>
            <a:ext cx="358971" cy="358971"/>
            <a:chOff x="-57173375" y="3198925"/>
            <a:chExt cx="319000" cy="319000"/>
          </a:xfrm>
        </p:grpSpPr>
        <p:sp>
          <p:nvSpPr>
            <p:cNvPr id="6569" name="Google Shape;6569;p7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72"/>
          <p:cNvGrpSpPr/>
          <p:nvPr/>
        </p:nvGrpSpPr>
        <p:grpSpPr>
          <a:xfrm>
            <a:off x="5729178" y="1854374"/>
            <a:ext cx="357198" cy="314690"/>
            <a:chOff x="-57176525" y="3610050"/>
            <a:chExt cx="317425" cy="279650"/>
          </a:xfrm>
        </p:grpSpPr>
        <p:sp>
          <p:nvSpPr>
            <p:cNvPr id="6574" name="Google Shape;6574;p7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72"/>
          <p:cNvGrpSpPr/>
          <p:nvPr/>
        </p:nvGrpSpPr>
        <p:grpSpPr>
          <a:xfrm>
            <a:off x="7939633" y="1376934"/>
            <a:ext cx="358099" cy="356326"/>
            <a:chOff x="-55202750" y="3198925"/>
            <a:chExt cx="318225" cy="316650"/>
          </a:xfrm>
        </p:grpSpPr>
        <p:sp>
          <p:nvSpPr>
            <p:cNvPr id="6580" name="Google Shape;6580;p7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72"/>
          <p:cNvGrpSpPr/>
          <p:nvPr/>
        </p:nvGrpSpPr>
        <p:grpSpPr>
          <a:xfrm>
            <a:off x="7950267" y="1832234"/>
            <a:ext cx="336830" cy="358099"/>
            <a:chOff x="-55194875" y="3590375"/>
            <a:chExt cx="299325" cy="318225"/>
          </a:xfrm>
        </p:grpSpPr>
        <p:sp>
          <p:nvSpPr>
            <p:cNvPr id="6583" name="Google Shape;6583;p7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72"/>
          <p:cNvGrpSpPr/>
          <p:nvPr/>
        </p:nvGrpSpPr>
        <p:grpSpPr>
          <a:xfrm>
            <a:off x="7954884" y="2274505"/>
            <a:ext cx="357198" cy="357198"/>
            <a:chOff x="-55203525" y="3983400"/>
            <a:chExt cx="317425" cy="317425"/>
          </a:xfrm>
        </p:grpSpPr>
        <p:sp>
          <p:nvSpPr>
            <p:cNvPr id="6589" name="Google Shape;6589;p7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2"/>
          <p:cNvGrpSpPr/>
          <p:nvPr/>
        </p:nvGrpSpPr>
        <p:grpSpPr>
          <a:xfrm>
            <a:off x="6621365" y="2731562"/>
            <a:ext cx="335930" cy="358971"/>
            <a:chOff x="-53232900" y="3192625"/>
            <a:chExt cx="298525" cy="319000"/>
          </a:xfrm>
        </p:grpSpPr>
        <p:sp>
          <p:nvSpPr>
            <p:cNvPr id="6593" name="Google Shape;6593;p7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2"/>
          <p:cNvGrpSpPr/>
          <p:nvPr/>
        </p:nvGrpSpPr>
        <p:grpSpPr>
          <a:xfrm>
            <a:off x="6610731" y="3202536"/>
            <a:ext cx="357198" cy="356326"/>
            <a:chOff x="-53242350" y="3584850"/>
            <a:chExt cx="317425" cy="316650"/>
          </a:xfrm>
        </p:grpSpPr>
        <p:sp>
          <p:nvSpPr>
            <p:cNvPr id="6602" name="Google Shape;6602;p7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2"/>
          <p:cNvGrpSpPr/>
          <p:nvPr/>
        </p:nvGrpSpPr>
        <p:grpSpPr>
          <a:xfrm>
            <a:off x="6631999" y="3665236"/>
            <a:ext cx="314662" cy="358999"/>
            <a:chOff x="-53224225" y="3976300"/>
            <a:chExt cx="279625" cy="319025"/>
          </a:xfrm>
        </p:grpSpPr>
        <p:sp>
          <p:nvSpPr>
            <p:cNvPr id="6608" name="Google Shape;6608;p7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72"/>
          <p:cNvGrpSpPr/>
          <p:nvPr/>
        </p:nvGrpSpPr>
        <p:grpSpPr>
          <a:xfrm>
            <a:off x="7942896" y="3672917"/>
            <a:ext cx="358971" cy="358408"/>
            <a:chOff x="-52043575" y="3983125"/>
            <a:chExt cx="319000" cy="318500"/>
          </a:xfrm>
        </p:grpSpPr>
        <p:sp>
          <p:nvSpPr>
            <p:cNvPr id="6616" name="Google Shape;6616;p7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2"/>
          <p:cNvGrpSpPr/>
          <p:nvPr/>
        </p:nvGrpSpPr>
        <p:grpSpPr>
          <a:xfrm>
            <a:off x="6196836" y="1376934"/>
            <a:ext cx="314662" cy="358971"/>
            <a:chOff x="-56766175" y="3198925"/>
            <a:chExt cx="279625" cy="319000"/>
          </a:xfrm>
        </p:grpSpPr>
        <p:sp>
          <p:nvSpPr>
            <p:cNvPr id="6626" name="Google Shape;6626;p7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72"/>
          <p:cNvGrpSpPr/>
          <p:nvPr/>
        </p:nvGrpSpPr>
        <p:grpSpPr>
          <a:xfrm>
            <a:off x="6195950" y="1832234"/>
            <a:ext cx="316434" cy="358099"/>
            <a:chOff x="-56766175" y="3590375"/>
            <a:chExt cx="281200" cy="318225"/>
          </a:xfrm>
        </p:grpSpPr>
        <p:sp>
          <p:nvSpPr>
            <p:cNvPr id="6634" name="Google Shape;6634;p7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72"/>
          <p:cNvGrpSpPr/>
          <p:nvPr/>
        </p:nvGrpSpPr>
        <p:grpSpPr>
          <a:xfrm>
            <a:off x="6232906" y="2273605"/>
            <a:ext cx="272126" cy="358099"/>
            <a:chOff x="-56747275" y="3982600"/>
            <a:chExt cx="241825" cy="318225"/>
          </a:xfrm>
        </p:grpSpPr>
        <p:sp>
          <p:nvSpPr>
            <p:cNvPr id="6639" name="Google Shape;6639;p7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72"/>
          <p:cNvGrpSpPr/>
          <p:nvPr/>
        </p:nvGrpSpPr>
        <p:grpSpPr>
          <a:xfrm>
            <a:off x="4840657" y="3215842"/>
            <a:ext cx="358999" cy="342991"/>
            <a:chOff x="-54812875" y="3596675"/>
            <a:chExt cx="319025" cy="304800"/>
          </a:xfrm>
        </p:grpSpPr>
        <p:sp>
          <p:nvSpPr>
            <p:cNvPr id="6647" name="Google Shape;6647;p7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4" name="Google Shape;6654;p7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6" name="Google Shape;6656;p72"/>
          <p:cNvGrpSpPr/>
          <p:nvPr/>
        </p:nvGrpSpPr>
        <p:grpSpPr>
          <a:xfrm>
            <a:off x="4862826" y="3672326"/>
            <a:ext cx="314662" cy="358099"/>
            <a:chOff x="-54793175" y="3982600"/>
            <a:chExt cx="279625" cy="318225"/>
          </a:xfrm>
        </p:grpSpPr>
        <p:sp>
          <p:nvSpPr>
            <p:cNvPr id="6657" name="Google Shape;6657;p7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2"/>
          <p:cNvGrpSpPr/>
          <p:nvPr/>
        </p:nvGrpSpPr>
        <p:grpSpPr>
          <a:xfrm>
            <a:off x="7074284" y="2731562"/>
            <a:ext cx="314662" cy="358099"/>
            <a:chOff x="-52832000" y="3192625"/>
            <a:chExt cx="279625" cy="318225"/>
          </a:xfrm>
        </p:grpSpPr>
        <p:sp>
          <p:nvSpPr>
            <p:cNvPr id="6665" name="Google Shape;6665;p7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72"/>
          <p:cNvGrpSpPr/>
          <p:nvPr/>
        </p:nvGrpSpPr>
        <p:grpSpPr>
          <a:xfrm>
            <a:off x="5760817" y="2272929"/>
            <a:ext cx="323524" cy="358774"/>
            <a:chOff x="-57162350" y="3982000"/>
            <a:chExt cx="287500" cy="318825"/>
          </a:xfrm>
        </p:grpSpPr>
        <p:sp>
          <p:nvSpPr>
            <p:cNvPr id="6674" name="Google Shape;6674;p7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72"/>
          <p:cNvGrpSpPr/>
          <p:nvPr/>
        </p:nvGrpSpPr>
        <p:grpSpPr>
          <a:xfrm>
            <a:off x="7052130" y="3203436"/>
            <a:ext cx="358971" cy="357198"/>
            <a:chOff x="-52851675" y="3585650"/>
            <a:chExt cx="319000" cy="317425"/>
          </a:xfrm>
        </p:grpSpPr>
        <p:sp>
          <p:nvSpPr>
            <p:cNvPr id="6683" name="Google Shape;6683;p7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72"/>
          <p:cNvGrpSpPr/>
          <p:nvPr/>
        </p:nvGrpSpPr>
        <p:grpSpPr>
          <a:xfrm>
            <a:off x="7074284" y="3665236"/>
            <a:ext cx="314662" cy="358999"/>
            <a:chOff x="-52832000" y="3976300"/>
            <a:chExt cx="279625" cy="319025"/>
          </a:xfrm>
        </p:grpSpPr>
        <p:sp>
          <p:nvSpPr>
            <p:cNvPr id="6690" name="Google Shape;6690;p7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72"/>
          <p:cNvGrpSpPr/>
          <p:nvPr/>
        </p:nvGrpSpPr>
        <p:grpSpPr>
          <a:xfrm>
            <a:off x="6191490" y="4119884"/>
            <a:ext cx="316434" cy="358099"/>
            <a:chOff x="-51633225" y="3198925"/>
            <a:chExt cx="281200" cy="318225"/>
          </a:xfrm>
        </p:grpSpPr>
        <p:sp>
          <p:nvSpPr>
            <p:cNvPr id="6696" name="Google Shape;6696;p7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72"/>
          <p:cNvGrpSpPr/>
          <p:nvPr/>
        </p:nvGrpSpPr>
        <p:grpSpPr>
          <a:xfrm>
            <a:off x="6610314" y="1377806"/>
            <a:ext cx="365188" cy="357226"/>
            <a:chOff x="-56396775" y="3199700"/>
            <a:chExt cx="324525" cy="317450"/>
          </a:xfrm>
        </p:grpSpPr>
        <p:sp>
          <p:nvSpPr>
            <p:cNvPr id="6704" name="Google Shape;6704;p7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2"/>
          <p:cNvGrpSpPr/>
          <p:nvPr/>
        </p:nvGrpSpPr>
        <p:grpSpPr>
          <a:xfrm>
            <a:off x="6613408" y="1843740"/>
            <a:ext cx="358999" cy="335958"/>
            <a:chOff x="-56394425" y="3600600"/>
            <a:chExt cx="319025" cy="298550"/>
          </a:xfrm>
        </p:grpSpPr>
        <p:sp>
          <p:nvSpPr>
            <p:cNvPr id="6711" name="Google Shape;6711;p7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2"/>
          <p:cNvGrpSpPr/>
          <p:nvPr/>
        </p:nvGrpSpPr>
        <p:grpSpPr>
          <a:xfrm>
            <a:off x="6644175" y="2274505"/>
            <a:ext cx="327068" cy="357198"/>
            <a:chOff x="-56379450" y="3983400"/>
            <a:chExt cx="290650" cy="317425"/>
          </a:xfrm>
        </p:grpSpPr>
        <p:sp>
          <p:nvSpPr>
            <p:cNvPr id="6715" name="Google Shape;6715;p7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2"/>
          <p:cNvGrpSpPr/>
          <p:nvPr/>
        </p:nvGrpSpPr>
        <p:grpSpPr>
          <a:xfrm>
            <a:off x="5307879" y="2738651"/>
            <a:ext cx="316434" cy="358971"/>
            <a:chOff x="-54401725" y="3198925"/>
            <a:chExt cx="281200" cy="319000"/>
          </a:xfrm>
        </p:grpSpPr>
        <p:sp>
          <p:nvSpPr>
            <p:cNvPr id="6724" name="Google Shape;6724;p7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72"/>
          <p:cNvGrpSpPr/>
          <p:nvPr/>
        </p:nvGrpSpPr>
        <p:grpSpPr>
          <a:xfrm>
            <a:off x="5308766" y="3208753"/>
            <a:ext cx="314662" cy="358099"/>
            <a:chOff x="-54401725" y="3590375"/>
            <a:chExt cx="279625" cy="318225"/>
          </a:xfrm>
        </p:grpSpPr>
        <p:sp>
          <p:nvSpPr>
            <p:cNvPr id="6736" name="Google Shape;6736;p7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72"/>
          <p:cNvGrpSpPr/>
          <p:nvPr/>
        </p:nvGrpSpPr>
        <p:grpSpPr>
          <a:xfrm>
            <a:off x="5306557" y="3672326"/>
            <a:ext cx="319079" cy="358099"/>
            <a:chOff x="-54403300" y="3982600"/>
            <a:chExt cx="283550" cy="318225"/>
          </a:xfrm>
        </p:grpSpPr>
        <p:sp>
          <p:nvSpPr>
            <p:cNvPr id="6743" name="Google Shape;6743;p7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72"/>
          <p:cNvGrpSpPr/>
          <p:nvPr/>
        </p:nvGrpSpPr>
        <p:grpSpPr>
          <a:xfrm>
            <a:off x="7493951" y="2733559"/>
            <a:ext cx="356298" cy="356973"/>
            <a:chOff x="-52458650" y="3194400"/>
            <a:chExt cx="316625" cy="317225"/>
          </a:xfrm>
        </p:grpSpPr>
        <p:sp>
          <p:nvSpPr>
            <p:cNvPr id="6749" name="Google Shape;6749;p7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72"/>
          <p:cNvGrpSpPr/>
          <p:nvPr/>
        </p:nvGrpSpPr>
        <p:grpSpPr>
          <a:xfrm>
            <a:off x="4862826" y="2738651"/>
            <a:ext cx="314662" cy="358971"/>
            <a:chOff x="-54793175" y="3198925"/>
            <a:chExt cx="279625" cy="319000"/>
          </a:xfrm>
        </p:grpSpPr>
        <p:sp>
          <p:nvSpPr>
            <p:cNvPr id="6758" name="Google Shape;6758;p7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72"/>
          <p:cNvGrpSpPr/>
          <p:nvPr/>
        </p:nvGrpSpPr>
        <p:grpSpPr>
          <a:xfrm>
            <a:off x="7503249" y="3202536"/>
            <a:ext cx="337703" cy="357845"/>
            <a:chOff x="-52450000" y="3584850"/>
            <a:chExt cx="300100" cy="318000"/>
          </a:xfrm>
        </p:grpSpPr>
        <p:sp>
          <p:nvSpPr>
            <p:cNvPr id="6766" name="Google Shape;6766;p7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2"/>
          <p:cNvGrpSpPr/>
          <p:nvPr/>
        </p:nvGrpSpPr>
        <p:grpSpPr>
          <a:xfrm>
            <a:off x="7514769" y="3667009"/>
            <a:ext cx="314662" cy="357226"/>
            <a:chOff x="-52440550" y="3977875"/>
            <a:chExt cx="279625" cy="317450"/>
          </a:xfrm>
        </p:grpSpPr>
        <p:sp>
          <p:nvSpPr>
            <p:cNvPr id="6774" name="Google Shape;6774;p7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2"/>
          <p:cNvGrpSpPr/>
          <p:nvPr/>
        </p:nvGrpSpPr>
        <p:grpSpPr>
          <a:xfrm>
            <a:off x="6626703" y="4123215"/>
            <a:ext cx="314662" cy="358999"/>
            <a:chOff x="-51623775" y="3584850"/>
            <a:chExt cx="279625" cy="319025"/>
          </a:xfrm>
        </p:grpSpPr>
        <p:sp>
          <p:nvSpPr>
            <p:cNvPr id="6783" name="Google Shape;6783;p7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2" name="Google Shape;6792;p7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93" name="Google Shape;6793;p7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97" name="Shape 6797"/>
        <p:cNvGrpSpPr/>
        <p:nvPr/>
      </p:nvGrpSpPr>
      <p:grpSpPr>
        <a:xfrm>
          <a:off x="0" y="0"/>
          <a:ext cx="0" cy="0"/>
          <a:chOff x="0" y="0"/>
          <a:chExt cx="0" cy="0"/>
        </a:xfrm>
      </p:grpSpPr>
      <p:grpSp>
        <p:nvGrpSpPr>
          <p:cNvPr id="6798" name="Google Shape;6798;p73"/>
          <p:cNvGrpSpPr/>
          <p:nvPr/>
        </p:nvGrpSpPr>
        <p:grpSpPr>
          <a:xfrm>
            <a:off x="866775" y="1386849"/>
            <a:ext cx="276003" cy="357300"/>
            <a:chOff x="-50469125" y="3183175"/>
            <a:chExt cx="233150" cy="301825"/>
          </a:xfrm>
        </p:grpSpPr>
        <p:sp>
          <p:nvSpPr>
            <p:cNvPr id="6799" name="Google Shape;6799;p7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73"/>
          <p:cNvGrpSpPr/>
          <p:nvPr/>
        </p:nvGrpSpPr>
        <p:grpSpPr>
          <a:xfrm>
            <a:off x="826674" y="1822251"/>
            <a:ext cx="356205" cy="355288"/>
            <a:chOff x="-50504575" y="3550975"/>
            <a:chExt cx="300900" cy="300125"/>
          </a:xfrm>
        </p:grpSpPr>
        <p:sp>
          <p:nvSpPr>
            <p:cNvPr id="6803" name="Google Shape;6803;p7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3"/>
          <p:cNvGrpSpPr/>
          <p:nvPr/>
        </p:nvGrpSpPr>
        <p:grpSpPr>
          <a:xfrm>
            <a:off x="826674" y="2260493"/>
            <a:ext cx="356205" cy="354341"/>
            <a:chOff x="-50503000" y="3921175"/>
            <a:chExt cx="300900" cy="299325"/>
          </a:xfrm>
        </p:grpSpPr>
        <p:sp>
          <p:nvSpPr>
            <p:cNvPr id="6808" name="Google Shape;6808;p7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3"/>
          <p:cNvGrpSpPr/>
          <p:nvPr/>
        </p:nvGrpSpPr>
        <p:grpSpPr>
          <a:xfrm>
            <a:off x="3030727" y="1406411"/>
            <a:ext cx="355258" cy="356205"/>
            <a:chOff x="-48630025" y="3199700"/>
            <a:chExt cx="300100" cy="300900"/>
          </a:xfrm>
        </p:grpSpPr>
        <p:sp>
          <p:nvSpPr>
            <p:cNvPr id="6814" name="Google Shape;6814;p7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73"/>
          <p:cNvGrpSpPr/>
          <p:nvPr/>
        </p:nvGrpSpPr>
        <p:grpSpPr>
          <a:xfrm>
            <a:off x="3030727" y="1843707"/>
            <a:ext cx="355258" cy="355258"/>
            <a:chOff x="-48630025" y="3569100"/>
            <a:chExt cx="300100" cy="300100"/>
          </a:xfrm>
        </p:grpSpPr>
        <p:sp>
          <p:nvSpPr>
            <p:cNvPr id="6818" name="Google Shape;6818;p7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3"/>
          <p:cNvGrpSpPr/>
          <p:nvPr/>
        </p:nvGrpSpPr>
        <p:grpSpPr>
          <a:xfrm>
            <a:off x="3031201" y="2281003"/>
            <a:ext cx="354311" cy="353394"/>
            <a:chOff x="-48629225" y="3938500"/>
            <a:chExt cx="299300" cy="298525"/>
          </a:xfrm>
        </p:grpSpPr>
        <p:sp>
          <p:nvSpPr>
            <p:cNvPr id="6829" name="Google Shape;6829;p7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73"/>
          <p:cNvGrpSpPr/>
          <p:nvPr/>
        </p:nvGrpSpPr>
        <p:grpSpPr>
          <a:xfrm>
            <a:off x="1766604" y="2752344"/>
            <a:ext cx="311458" cy="354341"/>
            <a:chOff x="-46762575" y="3200500"/>
            <a:chExt cx="263100" cy="299325"/>
          </a:xfrm>
        </p:grpSpPr>
        <p:sp>
          <p:nvSpPr>
            <p:cNvPr id="6834" name="Google Shape;6834;p7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73"/>
          <p:cNvGrpSpPr/>
          <p:nvPr/>
        </p:nvGrpSpPr>
        <p:grpSpPr>
          <a:xfrm>
            <a:off x="1744689" y="3211066"/>
            <a:ext cx="355288" cy="312375"/>
            <a:chOff x="-46779900" y="3588000"/>
            <a:chExt cx="300125" cy="263875"/>
          </a:xfrm>
        </p:grpSpPr>
        <p:sp>
          <p:nvSpPr>
            <p:cNvPr id="6840" name="Google Shape;6840;p7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3"/>
          <p:cNvGrpSpPr/>
          <p:nvPr/>
        </p:nvGrpSpPr>
        <p:grpSpPr>
          <a:xfrm>
            <a:off x="1745162" y="3625988"/>
            <a:ext cx="354341" cy="353394"/>
            <a:chOff x="-46779100" y="3938500"/>
            <a:chExt cx="299325" cy="298525"/>
          </a:xfrm>
        </p:grpSpPr>
        <p:sp>
          <p:nvSpPr>
            <p:cNvPr id="6845" name="Google Shape;6845;p7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3"/>
          <p:cNvGrpSpPr/>
          <p:nvPr/>
        </p:nvGrpSpPr>
        <p:grpSpPr>
          <a:xfrm>
            <a:off x="3952900" y="2758855"/>
            <a:ext cx="355258" cy="355288"/>
            <a:chOff x="-44924250" y="3206000"/>
            <a:chExt cx="300100" cy="300125"/>
          </a:xfrm>
        </p:grpSpPr>
        <p:sp>
          <p:nvSpPr>
            <p:cNvPr id="6848" name="Google Shape;6848;p7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3"/>
          <p:cNvGrpSpPr/>
          <p:nvPr/>
        </p:nvGrpSpPr>
        <p:grpSpPr>
          <a:xfrm>
            <a:off x="1267386" y="1386849"/>
            <a:ext cx="355258" cy="355258"/>
            <a:chOff x="-50134375" y="3183175"/>
            <a:chExt cx="300100" cy="300100"/>
          </a:xfrm>
        </p:grpSpPr>
        <p:sp>
          <p:nvSpPr>
            <p:cNvPr id="6854" name="Google Shape;6854;p7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3"/>
          <p:cNvGrpSpPr/>
          <p:nvPr/>
        </p:nvGrpSpPr>
        <p:grpSpPr>
          <a:xfrm>
            <a:off x="1267386" y="1822251"/>
            <a:ext cx="355258" cy="355288"/>
            <a:chOff x="-50134375" y="3550975"/>
            <a:chExt cx="300100" cy="300125"/>
          </a:xfrm>
        </p:grpSpPr>
        <p:sp>
          <p:nvSpPr>
            <p:cNvPr id="6865" name="Google Shape;6865;p7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3"/>
          <p:cNvGrpSpPr/>
          <p:nvPr/>
        </p:nvGrpSpPr>
        <p:grpSpPr>
          <a:xfrm>
            <a:off x="1267386" y="2259783"/>
            <a:ext cx="355258" cy="355051"/>
            <a:chOff x="-50134375" y="3920575"/>
            <a:chExt cx="300100" cy="299925"/>
          </a:xfrm>
        </p:grpSpPr>
        <p:sp>
          <p:nvSpPr>
            <p:cNvPr id="6868" name="Google Shape;6868;p7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3"/>
          <p:cNvGrpSpPr/>
          <p:nvPr/>
        </p:nvGrpSpPr>
        <p:grpSpPr>
          <a:xfrm>
            <a:off x="3478110" y="1407358"/>
            <a:ext cx="357123" cy="355258"/>
            <a:chOff x="-48262200" y="3200500"/>
            <a:chExt cx="301675" cy="300100"/>
          </a:xfrm>
        </p:grpSpPr>
        <p:sp>
          <p:nvSpPr>
            <p:cNvPr id="6872" name="Google Shape;6872;p7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73"/>
          <p:cNvGrpSpPr/>
          <p:nvPr/>
        </p:nvGrpSpPr>
        <p:grpSpPr>
          <a:xfrm>
            <a:off x="3507483" y="1844447"/>
            <a:ext cx="298377" cy="354519"/>
            <a:chOff x="-48233050" y="3569725"/>
            <a:chExt cx="252050" cy="299475"/>
          </a:xfrm>
        </p:grpSpPr>
        <p:sp>
          <p:nvSpPr>
            <p:cNvPr id="6882" name="Google Shape;6882;p7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73"/>
          <p:cNvGrpSpPr/>
          <p:nvPr/>
        </p:nvGrpSpPr>
        <p:grpSpPr>
          <a:xfrm>
            <a:off x="3531248" y="2278191"/>
            <a:ext cx="250847" cy="358070"/>
            <a:chOff x="-48216525" y="3936125"/>
            <a:chExt cx="211900" cy="302475"/>
          </a:xfrm>
        </p:grpSpPr>
        <p:sp>
          <p:nvSpPr>
            <p:cNvPr id="6886" name="Google Shape;6886;p7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73"/>
          <p:cNvGrpSpPr/>
          <p:nvPr/>
        </p:nvGrpSpPr>
        <p:grpSpPr>
          <a:xfrm>
            <a:off x="2186966" y="2753261"/>
            <a:ext cx="355258" cy="355288"/>
            <a:chOff x="-46410500" y="3201275"/>
            <a:chExt cx="300100" cy="300125"/>
          </a:xfrm>
        </p:grpSpPr>
        <p:sp>
          <p:nvSpPr>
            <p:cNvPr id="6891" name="Google Shape;6891;p7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73"/>
          <p:cNvGrpSpPr/>
          <p:nvPr/>
        </p:nvGrpSpPr>
        <p:grpSpPr>
          <a:xfrm>
            <a:off x="2186966" y="3188692"/>
            <a:ext cx="355258" cy="356205"/>
            <a:chOff x="-46409700" y="3569100"/>
            <a:chExt cx="300100" cy="300900"/>
          </a:xfrm>
        </p:grpSpPr>
        <p:sp>
          <p:nvSpPr>
            <p:cNvPr id="6897" name="Google Shape;6897;p7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73"/>
          <p:cNvGrpSpPr/>
          <p:nvPr/>
        </p:nvGrpSpPr>
        <p:grpSpPr>
          <a:xfrm>
            <a:off x="2174847" y="3624124"/>
            <a:ext cx="379497" cy="358070"/>
            <a:chOff x="-46422300" y="3936925"/>
            <a:chExt cx="320575" cy="302475"/>
          </a:xfrm>
        </p:grpSpPr>
        <p:sp>
          <p:nvSpPr>
            <p:cNvPr id="6903" name="Google Shape;6903;p7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73"/>
          <p:cNvGrpSpPr/>
          <p:nvPr/>
        </p:nvGrpSpPr>
        <p:grpSpPr>
          <a:xfrm>
            <a:off x="3952426" y="3178452"/>
            <a:ext cx="356205" cy="355258"/>
            <a:chOff x="-44914800" y="3560450"/>
            <a:chExt cx="300900" cy="300100"/>
          </a:xfrm>
        </p:grpSpPr>
        <p:sp>
          <p:nvSpPr>
            <p:cNvPr id="6906" name="Google Shape;6906;p7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73"/>
          <p:cNvGrpSpPr/>
          <p:nvPr/>
        </p:nvGrpSpPr>
        <p:grpSpPr>
          <a:xfrm>
            <a:off x="1707478" y="1387086"/>
            <a:ext cx="354311" cy="354104"/>
            <a:chOff x="-49764975" y="3183375"/>
            <a:chExt cx="299300" cy="299125"/>
          </a:xfrm>
        </p:grpSpPr>
        <p:sp>
          <p:nvSpPr>
            <p:cNvPr id="6912" name="Google Shape;6912;p7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73"/>
          <p:cNvGrpSpPr/>
          <p:nvPr/>
        </p:nvGrpSpPr>
        <p:grpSpPr>
          <a:xfrm>
            <a:off x="1707478" y="1822547"/>
            <a:ext cx="354311" cy="355909"/>
            <a:chOff x="-49764975" y="3551225"/>
            <a:chExt cx="299300" cy="300650"/>
          </a:xfrm>
        </p:grpSpPr>
        <p:sp>
          <p:nvSpPr>
            <p:cNvPr id="6922" name="Google Shape;6922;p7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73"/>
          <p:cNvGrpSpPr/>
          <p:nvPr/>
        </p:nvGrpSpPr>
        <p:grpSpPr>
          <a:xfrm>
            <a:off x="1705140" y="2259310"/>
            <a:ext cx="358987" cy="355525"/>
            <a:chOff x="-49766550" y="3920175"/>
            <a:chExt cx="303250" cy="300325"/>
          </a:xfrm>
        </p:grpSpPr>
        <p:sp>
          <p:nvSpPr>
            <p:cNvPr id="6934" name="Google Shape;6934;p7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3"/>
          <p:cNvGrpSpPr/>
          <p:nvPr/>
        </p:nvGrpSpPr>
        <p:grpSpPr>
          <a:xfrm>
            <a:off x="3920671" y="1407358"/>
            <a:ext cx="357123" cy="354341"/>
            <a:chOff x="-47892800" y="3200500"/>
            <a:chExt cx="301675" cy="299325"/>
          </a:xfrm>
        </p:grpSpPr>
        <p:sp>
          <p:nvSpPr>
            <p:cNvPr id="6939" name="Google Shape;6939;p7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3"/>
          <p:cNvGrpSpPr/>
          <p:nvPr/>
        </p:nvGrpSpPr>
        <p:grpSpPr>
          <a:xfrm>
            <a:off x="3984537" y="1843707"/>
            <a:ext cx="229391" cy="355258"/>
            <a:chOff x="-47839250" y="3569100"/>
            <a:chExt cx="193775" cy="300100"/>
          </a:xfrm>
        </p:grpSpPr>
        <p:sp>
          <p:nvSpPr>
            <p:cNvPr id="6946" name="Google Shape;6946;p7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3"/>
          <p:cNvGrpSpPr/>
          <p:nvPr/>
        </p:nvGrpSpPr>
        <p:grpSpPr>
          <a:xfrm>
            <a:off x="3921603" y="2280056"/>
            <a:ext cx="355258" cy="356205"/>
            <a:chOff x="-47892800" y="3937700"/>
            <a:chExt cx="300100" cy="300900"/>
          </a:xfrm>
        </p:grpSpPr>
        <p:sp>
          <p:nvSpPr>
            <p:cNvPr id="6953" name="Google Shape;6953;p7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73"/>
          <p:cNvGrpSpPr/>
          <p:nvPr/>
        </p:nvGrpSpPr>
        <p:grpSpPr>
          <a:xfrm>
            <a:off x="2626898" y="2773770"/>
            <a:ext cx="355258" cy="311458"/>
            <a:chOff x="-46042675" y="3218600"/>
            <a:chExt cx="300100" cy="263100"/>
          </a:xfrm>
        </p:grpSpPr>
        <p:sp>
          <p:nvSpPr>
            <p:cNvPr id="6962" name="Google Shape;6962;p7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73"/>
          <p:cNvGrpSpPr/>
          <p:nvPr/>
        </p:nvGrpSpPr>
        <p:grpSpPr>
          <a:xfrm>
            <a:off x="2626898" y="3188219"/>
            <a:ext cx="355258" cy="323118"/>
            <a:chOff x="-46042675" y="3568700"/>
            <a:chExt cx="300100" cy="272950"/>
          </a:xfrm>
        </p:grpSpPr>
        <p:sp>
          <p:nvSpPr>
            <p:cNvPr id="6969" name="Google Shape;6969;p7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73"/>
          <p:cNvGrpSpPr/>
          <p:nvPr/>
        </p:nvGrpSpPr>
        <p:grpSpPr>
          <a:xfrm>
            <a:off x="2668849" y="3625189"/>
            <a:ext cx="271357" cy="356057"/>
            <a:chOff x="-46007225" y="3937825"/>
            <a:chExt cx="229225" cy="300775"/>
          </a:xfrm>
        </p:grpSpPr>
        <p:sp>
          <p:nvSpPr>
            <p:cNvPr id="6974" name="Google Shape;6974;p7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3"/>
          <p:cNvGrpSpPr/>
          <p:nvPr/>
        </p:nvGrpSpPr>
        <p:grpSpPr>
          <a:xfrm>
            <a:off x="3974341" y="3615275"/>
            <a:ext cx="312375" cy="357596"/>
            <a:chOff x="-44895900" y="3929450"/>
            <a:chExt cx="263875" cy="302075"/>
          </a:xfrm>
        </p:grpSpPr>
        <p:sp>
          <p:nvSpPr>
            <p:cNvPr id="6985" name="Google Shape;6985;p7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73"/>
          <p:cNvGrpSpPr/>
          <p:nvPr/>
        </p:nvGrpSpPr>
        <p:grpSpPr>
          <a:xfrm>
            <a:off x="2148160" y="1398036"/>
            <a:ext cx="356205" cy="332885"/>
            <a:chOff x="-49397175" y="3192625"/>
            <a:chExt cx="300900" cy="281200"/>
          </a:xfrm>
        </p:grpSpPr>
        <p:sp>
          <p:nvSpPr>
            <p:cNvPr id="6992" name="Google Shape;6992;p7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3"/>
          <p:cNvGrpSpPr/>
          <p:nvPr/>
        </p:nvGrpSpPr>
        <p:grpSpPr>
          <a:xfrm>
            <a:off x="2174263" y="1822251"/>
            <a:ext cx="304000" cy="356205"/>
            <a:chOff x="-49375900" y="3550975"/>
            <a:chExt cx="256800" cy="300900"/>
          </a:xfrm>
        </p:grpSpPr>
        <p:sp>
          <p:nvSpPr>
            <p:cNvPr id="7000" name="Google Shape;7000;p7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3"/>
          <p:cNvGrpSpPr/>
          <p:nvPr/>
        </p:nvGrpSpPr>
        <p:grpSpPr>
          <a:xfrm>
            <a:off x="2169616" y="2259546"/>
            <a:ext cx="313293" cy="356205"/>
            <a:chOff x="-49378250" y="3920375"/>
            <a:chExt cx="264650" cy="300900"/>
          </a:xfrm>
        </p:grpSpPr>
        <p:sp>
          <p:nvSpPr>
            <p:cNvPr id="7012" name="Google Shape;7012;p7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3"/>
          <p:cNvGrpSpPr/>
          <p:nvPr/>
        </p:nvGrpSpPr>
        <p:grpSpPr>
          <a:xfrm>
            <a:off x="888604" y="2752344"/>
            <a:ext cx="312375" cy="357123"/>
            <a:chOff x="-47505300" y="3200500"/>
            <a:chExt cx="263875" cy="301675"/>
          </a:xfrm>
        </p:grpSpPr>
        <p:sp>
          <p:nvSpPr>
            <p:cNvPr id="7020" name="Google Shape;7020;p7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73"/>
          <p:cNvGrpSpPr/>
          <p:nvPr/>
        </p:nvGrpSpPr>
        <p:grpSpPr>
          <a:xfrm>
            <a:off x="866704" y="3188692"/>
            <a:ext cx="356176" cy="355051"/>
            <a:chOff x="-47524975" y="3569100"/>
            <a:chExt cx="300875" cy="299925"/>
          </a:xfrm>
        </p:grpSpPr>
        <p:sp>
          <p:nvSpPr>
            <p:cNvPr id="7034" name="Google Shape;7034;p7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3"/>
          <p:cNvGrpSpPr/>
          <p:nvPr/>
        </p:nvGrpSpPr>
        <p:grpSpPr>
          <a:xfrm>
            <a:off x="867162" y="3667954"/>
            <a:ext cx="355258" cy="270410"/>
            <a:chOff x="-47523400" y="3973950"/>
            <a:chExt cx="300100" cy="228425"/>
          </a:xfrm>
        </p:grpSpPr>
        <p:sp>
          <p:nvSpPr>
            <p:cNvPr id="7040" name="Google Shape;7040;p7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73"/>
          <p:cNvGrpSpPr/>
          <p:nvPr/>
        </p:nvGrpSpPr>
        <p:grpSpPr>
          <a:xfrm>
            <a:off x="3072283" y="2750953"/>
            <a:ext cx="354341" cy="357596"/>
            <a:chOff x="-45673275" y="3199325"/>
            <a:chExt cx="299325" cy="302075"/>
          </a:xfrm>
        </p:grpSpPr>
        <p:sp>
          <p:nvSpPr>
            <p:cNvPr id="7046" name="Google Shape;7046;p7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73"/>
          <p:cNvGrpSpPr/>
          <p:nvPr/>
        </p:nvGrpSpPr>
        <p:grpSpPr>
          <a:xfrm>
            <a:off x="3071351" y="3209202"/>
            <a:ext cx="356205" cy="314240"/>
            <a:chOff x="-45674075" y="3586425"/>
            <a:chExt cx="300900" cy="265450"/>
          </a:xfrm>
        </p:grpSpPr>
        <p:sp>
          <p:nvSpPr>
            <p:cNvPr id="7050" name="Google Shape;7050;p7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73"/>
          <p:cNvGrpSpPr/>
          <p:nvPr/>
        </p:nvGrpSpPr>
        <p:grpSpPr>
          <a:xfrm>
            <a:off x="3072283" y="3625041"/>
            <a:ext cx="354341" cy="356205"/>
            <a:chOff x="-45673275" y="3937700"/>
            <a:chExt cx="299325" cy="300900"/>
          </a:xfrm>
        </p:grpSpPr>
        <p:sp>
          <p:nvSpPr>
            <p:cNvPr id="7053" name="Google Shape;7053;p7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3"/>
          <p:cNvGrpSpPr/>
          <p:nvPr/>
        </p:nvGrpSpPr>
        <p:grpSpPr>
          <a:xfrm>
            <a:off x="2186449" y="4117825"/>
            <a:ext cx="356205" cy="356205"/>
            <a:chOff x="-44512325" y="3176075"/>
            <a:chExt cx="300900" cy="300900"/>
          </a:xfrm>
        </p:grpSpPr>
        <p:sp>
          <p:nvSpPr>
            <p:cNvPr id="7060" name="Google Shape;7060;p7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3"/>
          <p:cNvGrpSpPr/>
          <p:nvPr/>
        </p:nvGrpSpPr>
        <p:grpSpPr>
          <a:xfrm>
            <a:off x="2589789" y="1386849"/>
            <a:ext cx="354341" cy="354341"/>
            <a:chOff x="-49027775" y="3183175"/>
            <a:chExt cx="299325" cy="299325"/>
          </a:xfrm>
        </p:grpSpPr>
        <p:sp>
          <p:nvSpPr>
            <p:cNvPr id="7064" name="Google Shape;7064;p7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3"/>
          <p:cNvGrpSpPr/>
          <p:nvPr/>
        </p:nvGrpSpPr>
        <p:grpSpPr>
          <a:xfrm>
            <a:off x="2589330" y="1822251"/>
            <a:ext cx="355258" cy="357152"/>
            <a:chOff x="-49027775" y="3550975"/>
            <a:chExt cx="300100" cy="301700"/>
          </a:xfrm>
        </p:grpSpPr>
        <p:sp>
          <p:nvSpPr>
            <p:cNvPr id="7069" name="Google Shape;7069;p7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3"/>
          <p:cNvGrpSpPr/>
          <p:nvPr/>
        </p:nvGrpSpPr>
        <p:grpSpPr>
          <a:xfrm>
            <a:off x="2587406" y="2259310"/>
            <a:ext cx="359106" cy="355525"/>
            <a:chOff x="-49031025" y="3920175"/>
            <a:chExt cx="303350" cy="300325"/>
          </a:xfrm>
        </p:grpSpPr>
        <p:sp>
          <p:nvSpPr>
            <p:cNvPr id="7080" name="Google Shape;7080;p7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3"/>
          <p:cNvGrpSpPr/>
          <p:nvPr/>
        </p:nvGrpSpPr>
        <p:grpSpPr>
          <a:xfrm>
            <a:off x="1303511" y="2752344"/>
            <a:ext cx="356176" cy="354341"/>
            <a:chOff x="-47155575" y="3200500"/>
            <a:chExt cx="300875" cy="299325"/>
          </a:xfrm>
        </p:grpSpPr>
        <p:sp>
          <p:nvSpPr>
            <p:cNvPr id="7087" name="Google Shape;7087;p7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3"/>
          <p:cNvGrpSpPr/>
          <p:nvPr/>
        </p:nvGrpSpPr>
        <p:grpSpPr>
          <a:xfrm>
            <a:off x="1303970" y="3188692"/>
            <a:ext cx="355258" cy="355258"/>
            <a:chOff x="-47154800" y="3569100"/>
            <a:chExt cx="300100" cy="300100"/>
          </a:xfrm>
        </p:grpSpPr>
        <p:sp>
          <p:nvSpPr>
            <p:cNvPr id="7094" name="Google Shape;7094;p7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73"/>
          <p:cNvGrpSpPr/>
          <p:nvPr/>
        </p:nvGrpSpPr>
        <p:grpSpPr>
          <a:xfrm>
            <a:off x="1304443" y="3626905"/>
            <a:ext cx="354311" cy="353423"/>
            <a:chOff x="-47154000" y="3939275"/>
            <a:chExt cx="299300" cy="298550"/>
          </a:xfrm>
        </p:grpSpPr>
        <p:sp>
          <p:nvSpPr>
            <p:cNvPr id="7101" name="Google Shape;7101;p7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73"/>
          <p:cNvGrpSpPr/>
          <p:nvPr/>
        </p:nvGrpSpPr>
        <p:grpSpPr>
          <a:xfrm>
            <a:off x="3529733" y="2752344"/>
            <a:ext cx="312375" cy="354341"/>
            <a:chOff x="-45286550" y="3200500"/>
            <a:chExt cx="263875" cy="299325"/>
          </a:xfrm>
        </p:grpSpPr>
        <p:sp>
          <p:nvSpPr>
            <p:cNvPr id="7106" name="Google Shape;7106;p7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3"/>
          <p:cNvGrpSpPr/>
          <p:nvPr/>
        </p:nvGrpSpPr>
        <p:grpSpPr>
          <a:xfrm>
            <a:off x="3529733" y="3189639"/>
            <a:ext cx="312375" cy="354311"/>
            <a:chOff x="-45286550" y="3569900"/>
            <a:chExt cx="263875" cy="299300"/>
          </a:xfrm>
        </p:grpSpPr>
        <p:sp>
          <p:nvSpPr>
            <p:cNvPr id="7110" name="Google Shape;7110;p7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73"/>
          <p:cNvGrpSpPr/>
          <p:nvPr/>
        </p:nvGrpSpPr>
        <p:grpSpPr>
          <a:xfrm>
            <a:off x="3540920" y="3625988"/>
            <a:ext cx="290001" cy="355258"/>
            <a:chOff x="-45277900" y="3938500"/>
            <a:chExt cx="244975" cy="300100"/>
          </a:xfrm>
        </p:grpSpPr>
        <p:sp>
          <p:nvSpPr>
            <p:cNvPr id="7117" name="Google Shape;7117;p7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73"/>
          <p:cNvGrpSpPr/>
          <p:nvPr/>
        </p:nvGrpSpPr>
        <p:grpSpPr>
          <a:xfrm>
            <a:off x="2626869" y="4095090"/>
            <a:ext cx="355258" cy="355258"/>
            <a:chOff x="-44502875" y="3576975"/>
            <a:chExt cx="300100" cy="300100"/>
          </a:xfrm>
        </p:grpSpPr>
        <p:sp>
          <p:nvSpPr>
            <p:cNvPr id="7122" name="Google Shape;7122;p7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3"/>
          <p:cNvGrpSpPr/>
          <p:nvPr/>
        </p:nvGrpSpPr>
        <p:grpSpPr>
          <a:xfrm>
            <a:off x="4835456" y="1828361"/>
            <a:ext cx="356196" cy="354670"/>
            <a:chOff x="-13946200" y="3647075"/>
            <a:chExt cx="353650" cy="352100"/>
          </a:xfrm>
        </p:grpSpPr>
        <p:sp>
          <p:nvSpPr>
            <p:cNvPr id="7126" name="Google Shape;7126;p7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73"/>
          <p:cNvGrpSpPr/>
          <p:nvPr/>
        </p:nvGrpSpPr>
        <p:grpSpPr>
          <a:xfrm>
            <a:off x="6618849" y="1387844"/>
            <a:ext cx="357002" cy="354267"/>
            <a:chOff x="-12163025" y="3214275"/>
            <a:chExt cx="354450" cy="351700"/>
          </a:xfrm>
        </p:grpSpPr>
        <p:sp>
          <p:nvSpPr>
            <p:cNvPr id="7133" name="Google Shape;7133;p7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3"/>
          <p:cNvGrpSpPr/>
          <p:nvPr/>
        </p:nvGrpSpPr>
        <p:grpSpPr>
          <a:xfrm>
            <a:off x="6619629" y="1827581"/>
            <a:ext cx="355441" cy="356232"/>
            <a:chOff x="-12160675" y="3647875"/>
            <a:chExt cx="352900" cy="353650"/>
          </a:xfrm>
        </p:grpSpPr>
        <p:sp>
          <p:nvSpPr>
            <p:cNvPr id="7137" name="Google Shape;7137;p7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73"/>
          <p:cNvGrpSpPr/>
          <p:nvPr/>
        </p:nvGrpSpPr>
        <p:grpSpPr>
          <a:xfrm>
            <a:off x="6630345" y="2272036"/>
            <a:ext cx="354635" cy="356232"/>
            <a:chOff x="-12160675" y="4081850"/>
            <a:chExt cx="352100" cy="353650"/>
          </a:xfrm>
        </p:grpSpPr>
        <p:sp>
          <p:nvSpPr>
            <p:cNvPr id="7145" name="Google Shape;7145;p7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3"/>
          <p:cNvGrpSpPr/>
          <p:nvPr/>
        </p:nvGrpSpPr>
        <p:grpSpPr>
          <a:xfrm>
            <a:off x="4835311" y="2746480"/>
            <a:ext cx="355416" cy="355652"/>
            <a:chOff x="-10391650" y="3180600"/>
            <a:chExt cx="352875" cy="353075"/>
          </a:xfrm>
        </p:grpSpPr>
        <p:sp>
          <p:nvSpPr>
            <p:cNvPr id="7152" name="Google Shape;7152;p7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3"/>
          <p:cNvGrpSpPr/>
          <p:nvPr/>
        </p:nvGrpSpPr>
        <p:grpSpPr>
          <a:xfrm>
            <a:off x="4835310" y="3223278"/>
            <a:ext cx="354635" cy="353890"/>
            <a:chOff x="-10390875" y="3616350"/>
            <a:chExt cx="352100" cy="351325"/>
          </a:xfrm>
        </p:grpSpPr>
        <p:sp>
          <p:nvSpPr>
            <p:cNvPr id="7159" name="Google Shape;7159;p7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3"/>
          <p:cNvGrpSpPr/>
          <p:nvPr/>
        </p:nvGrpSpPr>
        <p:grpSpPr>
          <a:xfrm>
            <a:off x="7502285" y="2747943"/>
            <a:ext cx="312585" cy="354670"/>
            <a:chOff x="-10370400" y="4049550"/>
            <a:chExt cx="310350" cy="352100"/>
          </a:xfrm>
        </p:grpSpPr>
        <p:sp>
          <p:nvSpPr>
            <p:cNvPr id="7163" name="Google Shape;7163;p7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3"/>
          <p:cNvGrpSpPr/>
          <p:nvPr/>
        </p:nvGrpSpPr>
        <p:grpSpPr>
          <a:xfrm>
            <a:off x="6606541" y="2746884"/>
            <a:ext cx="379236" cy="354847"/>
            <a:chOff x="-8674650" y="3210975"/>
            <a:chExt cx="376525" cy="352275"/>
          </a:xfrm>
        </p:grpSpPr>
        <p:sp>
          <p:nvSpPr>
            <p:cNvPr id="7169" name="Google Shape;7169;p7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3"/>
          <p:cNvGrpSpPr/>
          <p:nvPr/>
        </p:nvGrpSpPr>
        <p:grpSpPr>
          <a:xfrm>
            <a:off x="5278038" y="1828361"/>
            <a:ext cx="356221" cy="354670"/>
            <a:chOff x="-13512225" y="3647075"/>
            <a:chExt cx="353675" cy="352100"/>
          </a:xfrm>
        </p:grpSpPr>
        <p:sp>
          <p:nvSpPr>
            <p:cNvPr id="7176" name="Google Shape;7176;p7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73"/>
          <p:cNvGrpSpPr/>
          <p:nvPr/>
        </p:nvGrpSpPr>
        <p:grpSpPr>
          <a:xfrm>
            <a:off x="5288351" y="2272427"/>
            <a:ext cx="356221" cy="355451"/>
            <a:chOff x="-13512225" y="4080275"/>
            <a:chExt cx="353675" cy="352875"/>
          </a:xfrm>
        </p:grpSpPr>
        <p:sp>
          <p:nvSpPr>
            <p:cNvPr id="7187" name="Google Shape;7187;p7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3"/>
          <p:cNvGrpSpPr/>
          <p:nvPr/>
        </p:nvGrpSpPr>
        <p:grpSpPr>
          <a:xfrm>
            <a:off x="7061431" y="1419788"/>
            <a:ext cx="356196" cy="290379"/>
            <a:chOff x="-11728250" y="3245400"/>
            <a:chExt cx="353650" cy="288275"/>
          </a:xfrm>
        </p:grpSpPr>
        <p:sp>
          <p:nvSpPr>
            <p:cNvPr id="7199" name="Google Shape;7199;p7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73"/>
          <p:cNvGrpSpPr/>
          <p:nvPr/>
        </p:nvGrpSpPr>
        <p:grpSpPr>
          <a:xfrm>
            <a:off x="7093939" y="2272427"/>
            <a:ext cx="311804" cy="355451"/>
            <a:chOff x="-11703850" y="4081850"/>
            <a:chExt cx="309575" cy="352875"/>
          </a:xfrm>
        </p:grpSpPr>
        <p:sp>
          <p:nvSpPr>
            <p:cNvPr id="7205" name="Google Shape;7205;p7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3"/>
          <p:cNvGrpSpPr/>
          <p:nvPr/>
        </p:nvGrpSpPr>
        <p:grpSpPr>
          <a:xfrm>
            <a:off x="5282595" y="2746580"/>
            <a:ext cx="357002" cy="355451"/>
            <a:chOff x="-9958475" y="3180025"/>
            <a:chExt cx="354450" cy="352875"/>
          </a:xfrm>
        </p:grpSpPr>
        <p:sp>
          <p:nvSpPr>
            <p:cNvPr id="7214" name="Google Shape;7214;p7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3"/>
          <p:cNvGrpSpPr/>
          <p:nvPr/>
        </p:nvGrpSpPr>
        <p:grpSpPr>
          <a:xfrm>
            <a:off x="5291722" y="3222561"/>
            <a:ext cx="337966" cy="355325"/>
            <a:chOff x="-9949025" y="3615575"/>
            <a:chExt cx="335550" cy="352750"/>
          </a:xfrm>
        </p:grpSpPr>
        <p:sp>
          <p:nvSpPr>
            <p:cNvPr id="7218" name="Google Shape;7218;p7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3"/>
          <p:cNvGrpSpPr/>
          <p:nvPr/>
        </p:nvGrpSpPr>
        <p:grpSpPr>
          <a:xfrm>
            <a:off x="7926568" y="2746067"/>
            <a:ext cx="360175" cy="358423"/>
            <a:chOff x="-9961625" y="4048175"/>
            <a:chExt cx="357600" cy="355825"/>
          </a:xfrm>
        </p:grpSpPr>
        <p:sp>
          <p:nvSpPr>
            <p:cNvPr id="7222" name="Google Shape;7222;p7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3"/>
          <p:cNvGrpSpPr/>
          <p:nvPr/>
        </p:nvGrpSpPr>
        <p:grpSpPr>
          <a:xfrm>
            <a:off x="6613289" y="3221579"/>
            <a:ext cx="364959" cy="357289"/>
            <a:chOff x="-8680950" y="3624225"/>
            <a:chExt cx="362350" cy="354700"/>
          </a:xfrm>
        </p:grpSpPr>
        <p:sp>
          <p:nvSpPr>
            <p:cNvPr id="7229" name="Google Shape;7229;p7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3"/>
          <p:cNvGrpSpPr/>
          <p:nvPr/>
        </p:nvGrpSpPr>
        <p:grpSpPr>
          <a:xfrm>
            <a:off x="5749533" y="1387239"/>
            <a:ext cx="313365" cy="355476"/>
            <a:chOff x="-13056975" y="3212300"/>
            <a:chExt cx="311125" cy="352900"/>
          </a:xfrm>
        </p:grpSpPr>
        <p:sp>
          <p:nvSpPr>
            <p:cNvPr id="7236" name="Google Shape;7236;p7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73"/>
          <p:cNvGrpSpPr/>
          <p:nvPr/>
        </p:nvGrpSpPr>
        <p:grpSpPr>
          <a:xfrm>
            <a:off x="5726921" y="1828034"/>
            <a:ext cx="358588" cy="355325"/>
            <a:chOff x="-13077450" y="3647075"/>
            <a:chExt cx="356025" cy="352750"/>
          </a:xfrm>
        </p:grpSpPr>
        <p:sp>
          <p:nvSpPr>
            <p:cNvPr id="7241" name="Google Shape;7241;p7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73"/>
          <p:cNvGrpSpPr/>
          <p:nvPr/>
        </p:nvGrpSpPr>
        <p:grpSpPr>
          <a:xfrm>
            <a:off x="5738027" y="2271633"/>
            <a:ext cx="357002" cy="357037"/>
            <a:chOff x="-13079025" y="4079475"/>
            <a:chExt cx="354450" cy="354450"/>
          </a:xfrm>
        </p:grpSpPr>
        <p:sp>
          <p:nvSpPr>
            <p:cNvPr id="7245" name="Google Shape;7245;p7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73"/>
          <p:cNvGrpSpPr/>
          <p:nvPr/>
        </p:nvGrpSpPr>
        <p:grpSpPr>
          <a:xfrm>
            <a:off x="7511094" y="1387642"/>
            <a:ext cx="356221" cy="354670"/>
            <a:chOff x="-11292700" y="3213875"/>
            <a:chExt cx="353675" cy="352100"/>
          </a:xfrm>
        </p:grpSpPr>
        <p:sp>
          <p:nvSpPr>
            <p:cNvPr id="7250" name="Google Shape;7250;p7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3"/>
          <p:cNvGrpSpPr/>
          <p:nvPr/>
        </p:nvGrpSpPr>
        <p:grpSpPr>
          <a:xfrm>
            <a:off x="7505152" y="1827581"/>
            <a:ext cx="368106" cy="356232"/>
            <a:chOff x="-11299000" y="3647875"/>
            <a:chExt cx="365475" cy="353650"/>
          </a:xfrm>
        </p:grpSpPr>
        <p:sp>
          <p:nvSpPr>
            <p:cNvPr id="7258" name="Google Shape;7258;p7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73"/>
          <p:cNvGrpSpPr/>
          <p:nvPr/>
        </p:nvGrpSpPr>
        <p:grpSpPr>
          <a:xfrm>
            <a:off x="7520614" y="2283532"/>
            <a:ext cx="357808" cy="333240"/>
            <a:chOff x="-11295075" y="4092875"/>
            <a:chExt cx="355250" cy="330825"/>
          </a:xfrm>
        </p:grpSpPr>
        <p:sp>
          <p:nvSpPr>
            <p:cNvPr id="7265" name="Google Shape;7265;p7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3"/>
          <p:cNvGrpSpPr/>
          <p:nvPr/>
        </p:nvGrpSpPr>
        <p:grpSpPr>
          <a:xfrm>
            <a:off x="5746214" y="2746580"/>
            <a:ext cx="312585" cy="355451"/>
            <a:chOff x="-9500075" y="3180800"/>
            <a:chExt cx="310350" cy="352875"/>
          </a:xfrm>
        </p:grpSpPr>
        <p:sp>
          <p:nvSpPr>
            <p:cNvPr id="7271" name="Google Shape;7271;p7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73"/>
          <p:cNvGrpSpPr/>
          <p:nvPr/>
        </p:nvGrpSpPr>
        <p:grpSpPr>
          <a:xfrm>
            <a:off x="5724005" y="3222095"/>
            <a:ext cx="356221" cy="356257"/>
            <a:chOff x="-9523700" y="3614000"/>
            <a:chExt cx="353675" cy="353675"/>
          </a:xfrm>
        </p:grpSpPr>
        <p:sp>
          <p:nvSpPr>
            <p:cNvPr id="7281" name="Google Shape;7281;p7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73"/>
          <p:cNvGrpSpPr/>
          <p:nvPr/>
        </p:nvGrpSpPr>
        <p:grpSpPr>
          <a:xfrm>
            <a:off x="7508956" y="3244737"/>
            <a:ext cx="356221" cy="354670"/>
            <a:chOff x="-9523700" y="4049550"/>
            <a:chExt cx="353675" cy="352100"/>
          </a:xfrm>
        </p:grpSpPr>
        <p:sp>
          <p:nvSpPr>
            <p:cNvPr id="7291" name="Google Shape;7291;p7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3"/>
          <p:cNvGrpSpPr/>
          <p:nvPr/>
        </p:nvGrpSpPr>
        <p:grpSpPr>
          <a:xfrm>
            <a:off x="7065071" y="3244710"/>
            <a:ext cx="357002" cy="311029"/>
            <a:chOff x="-8209150" y="3659675"/>
            <a:chExt cx="354450" cy="308775"/>
          </a:xfrm>
        </p:grpSpPr>
        <p:sp>
          <p:nvSpPr>
            <p:cNvPr id="7299" name="Google Shape;7299;p7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73"/>
          <p:cNvGrpSpPr/>
          <p:nvPr/>
        </p:nvGrpSpPr>
        <p:grpSpPr>
          <a:xfrm>
            <a:off x="6178632" y="2273623"/>
            <a:ext cx="356221" cy="353059"/>
            <a:chOff x="-12643475" y="4081850"/>
            <a:chExt cx="353675" cy="350500"/>
          </a:xfrm>
        </p:grpSpPr>
        <p:sp>
          <p:nvSpPr>
            <p:cNvPr id="7306" name="Google Shape;7306;p7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0" name="Google Shape;7310;p7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1" name="Google Shape;7311;p73"/>
          <p:cNvGrpSpPr/>
          <p:nvPr/>
        </p:nvGrpSpPr>
        <p:grpSpPr>
          <a:xfrm>
            <a:off x="7961232" y="2283532"/>
            <a:ext cx="356221" cy="333240"/>
            <a:chOff x="-10858725" y="4092875"/>
            <a:chExt cx="353675" cy="330825"/>
          </a:xfrm>
        </p:grpSpPr>
        <p:sp>
          <p:nvSpPr>
            <p:cNvPr id="7312" name="Google Shape;7312;p7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73"/>
          <p:cNvGrpSpPr/>
          <p:nvPr/>
        </p:nvGrpSpPr>
        <p:grpSpPr>
          <a:xfrm>
            <a:off x="6219755" y="3222498"/>
            <a:ext cx="252278" cy="355451"/>
            <a:chOff x="-9039300" y="3614000"/>
            <a:chExt cx="250475" cy="352875"/>
          </a:xfrm>
        </p:grpSpPr>
        <p:sp>
          <p:nvSpPr>
            <p:cNvPr id="7319" name="Google Shape;7319;p7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3"/>
          <p:cNvGrpSpPr/>
          <p:nvPr/>
        </p:nvGrpSpPr>
        <p:grpSpPr>
          <a:xfrm>
            <a:off x="7951721" y="3244737"/>
            <a:ext cx="354635" cy="354670"/>
            <a:chOff x="-9088150" y="4049550"/>
            <a:chExt cx="352100" cy="352100"/>
          </a:xfrm>
        </p:grpSpPr>
        <p:sp>
          <p:nvSpPr>
            <p:cNvPr id="7322" name="Google Shape;7322;p7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73"/>
          <p:cNvGrpSpPr/>
          <p:nvPr/>
        </p:nvGrpSpPr>
        <p:grpSpPr>
          <a:xfrm>
            <a:off x="7086085" y="2746970"/>
            <a:ext cx="315757" cy="354670"/>
            <a:chOff x="-8191825" y="3174500"/>
            <a:chExt cx="313500" cy="352100"/>
          </a:xfrm>
        </p:grpSpPr>
        <p:sp>
          <p:nvSpPr>
            <p:cNvPr id="7329" name="Google Shape;7329;p7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3"/>
          <p:cNvGrpSpPr/>
          <p:nvPr/>
        </p:nvGrpSpPr>
        <p:grpSpPr>
          <a:xfrm>
            <a:off x="4835443" y="1387491"/>
            <a:ext cx="356221" cy="354973"/>
            <a:chOff x="-13947000" y="3212800"/>
            <a:chExt cx="353675" cy="352400"/>
          </a:xfrm>
        </p:grpSpPr>
        <p:sp>
          <p:nvSpPr>
            <p:cNvPr id="7333" name="Google Shape;7333;p7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5" name="Google Shape;7335;p7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6" name="Google Shape;7336;p73"/>
          <p:cNvGrpSpPr/>
          <p:nvPr/>
        </p:nvGrpSpPr>
        <p:grpSpPr>
          <a:xfrm>
            <a:off x="5278038" y="1386849"/>
            <a:ext cx="356221" cy="356257"/>
            <a:chOff x="-13512225" y="3211525"/>
            <a:chExt cx="353675" cy="353675"/>
          </a:xfrm>
        </p:grpSpPr>
        <p:sp>
          <p:nvSpPr>
            <p:cNvPr id="7337" name="Google Shape;7337;p7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73"/>
          <p:cNvGrpSpPr/>
          <p:nvPr/>
        </p:nvGrpSpPr>
        <p:grpSpPr>
          <a:xfrm>
            <a:off x="6168320" y="1387239"/>
            <a:ext cx="356221" cy="355476"/>
            <a:chOff x="-12643475" y="3212300"/>
            <a:chExt cx="353675" cy="352900"/>
          </a:xfrm>
        </p:grpSpPr>
        <p:sp>
          <p:nvSpPr>
            <p:cNvPr id="7343" name="Google Shape;7343;p7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73"/>
          <p:cNvGrpSpPr/>
          <p:nvPr/>
        </p:nvGrpSpPr>
        <p:grpSpPr>
          <a:xfrm>
            <a:off x="6168320" y="1839013"/>
            <a:ext cx="356221" cy="333366"/>
            <a:chOff x="-12643475" y="3657325"/>
            <a:chExt cx="353675" cy="330950"/>
          </a:xfrm>
        </p:grpSpPr>
        <p:sp>
          <p:nvSpPr>
            <p:cNvPr id="7353" name="Google Shape;7353;p7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73"/>
          <p:cNvGrpSpPr/>
          <p:nvPr/>
        </p:nvGrpSpPr>
        <p:grpSpPr>
          <a:xfrm>
            <a:off x="7951322" y="1387642"/>
            <a:ext cx="355416" cy="354670"/>
            <a:chOff x="-10857925" y="3213875"/>
            <a:chExt cx="352875" cy="352100"/>
          </a:xfrm>
        </p:grpSpPr>
        <p:sp>
          <p:nvSpPr>
            <p:cNvPr id="7360" name="Google Shape;7360;p7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73"/>
          <p:cNvGrpSpPr/>
          <p:nvPr/>
        </p:nvGrpSpPr>
        <p:grpSpPr>
          <a:xfrm>
            <a:off x="6168237" y="2747071"/>
            <a:ext cx="356096" cy="354469"/>
            <a:chOff x="-9089725" y="3180200"/>
            <a:chExt cx="353550" cy="351900"/>
          </a:xfrm>
        </p:grpSpPr>
        <p:sp>
          <p:nvSpPr>
            <p:cNvPr id="7371" name="Google Shape;7371;p7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3"/>
          <p:cNvGrpSpPr/>
          <p:nvPr/>
        </p:nvGrpSpPr>
        <p:grpSpPr>
          <a:xfrm>
            <a:off x="7060235" y="1826875"/>
            <a:ext cx="358588" cy="357642"/>
            <a:chOff x="7083760" y="1971660"/>
            <a:chExt cx="358588" cy="357642"/>
          </a:xfrm>
        </p:grpSpPr>
        <p:sp>
          <p:nvSpPr>
            <p:cNvPr id="7374" name="Google Shape;7374;p7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6" name="Google Shape;7386;p7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87" name="Google Shape;7387;p7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8"/>
          <p:cNvPicPr preferRelativeResize="0"/>
          <p:nvPr>
            <p:ph idx="2" type="pic"/>
          </p:nvPr>
        </p:nvPicPr>
        <p:blipFill rotWithShape="1">
          <a:blip r:embed="rId3">
            <a:alphaModFix/>
          </a:blip>
          <a:srcRect b="0" l="28174" r="32651" t="0"/>
          <a:stretch/>
        </p:blipFill>
        <p:spPr>
          <a:xfrm>
            <a:off x="5643775" y="539500"/>
            <a:ext cx="2787000" cy="4064400"/>
          </a:xfrm>
          <a:prstGeom prst="round2DiagRect">
            <a:avLst>
              <a:gd fmla="val 50000" name="adj1"/>
              <a:gd fmla="val 0" name="adj2"/>
            </a:avLst>
          </a:prstGeom>
        </p:spPr>
      </p:pic>
      <p:sp>
        <p:nvSpPr>
          <p:cNvPr id="363" name="Google Shape;363;p38"/>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CREATE A PROJECT PROPOSAL</a:t>
            </a:r>
            <a:endParaRPr/>
          </a:p>
        </p:txBody>
      </p:sp>
      <p:sp>
        <p:nvSpPr>
          <p:cNvPr id="364" name="Google Shape;364;p38"/>
          <p:cNvSpPr txBox="1"/>
          <p:nvPr>
            <p:ph idx="3" type="subTitle"/>
          </p:nvPr>
        </p:nvSpPr>
        <p:spPr>
          <a:xfrm>
            <a:off x="713225" y="2109675"/>
            <a:ext cx="4294800" cy="25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 project proposal can be done in five steps:</a:t>
            </a:r>
            <a:endParaRPr/>
          </a:p>
          <a:p>
            <a:pPr indent="-304800" lvl="0" marL="457200" rtl="0" algn="l">
              <a:spcBef>
                <a:spcPts val="1000"/>
              </a:spcBef>
              <a:spcAft>
                <a:spcPts val="0"/>
              </a:spcAft>
              <a:buSzPts val="1200"/>
              <a:buAutoNum type="arabicPeriod"/>
            </a:pPr>
            <a:r>
              <a:rPr lang="en"/>
              <a:t>Define the project objectives and timeline</a:t>
            </a:r>
            <a:endParaRPr/>
          </a:p>
          <a:p>
            <a:pPr indent="-304800" lvl="0" marL="457200" rtl="0" algn="l">
              <a:spcBef>
                <a:spcPts val="0"/>
              </a:spcBef>
              <a:spcAft>
                <a:spcPts val="0"/>
              </a:spcAft>
              <a:buSzPts val="1200"/>
              <a:buAutoNum type="arabicPeriod"/>
            </a:pPr>
            <a:r>
              <a:rPr lang="en"/>
              <a:t>Identify resources needed to complete the project</a:t>
            </a:r>
            <a:endParaRPr/>
          </a:p>
          <a:p>
            <a:pPr indent="-304800" lvl="0" marL="457200" rtl="0" algn="l">
              <a:spcBef>
                <a:spcPts val="0"/>
              </a:spcBef>
              <a:spcAft>
                <a:spcPts val="0"/>
              </a:spcAft>
              <a:buSzPts val="1200"/>
              <a:buAutoNum type="arabicPeriod"/>
            </a:pPr>
            <a:r>
              <a:rPr lang="en"/>
              <a:t>Develop a budget for the project and estimate any potential risks associated with it</a:t>
            </a:r>
            <a:endParaRPr/>
          </a:p>
          <a:p>
            <a:pPr indent="-304800" lvl="0" marL="457200" rtl="0" algn="l">
              <a:spcBef>
                <a:spcPts val="0"/>
              </a:spcBef>
              <a:spcAft>
                <a:spcPts val="0"/>
              </a:spcAft>
              <a:buSzPts val="1200"/>
              <a:buAutoNum type="arabicPeriod"/>
            </a:pPr>
            <a:r>
              <a:rPr lang="en"/>
              <a:t>Write down your proposed solution and provide supporting documents or evidence that prove its feasibility if necessary</a:t>
            </a:r>
            <a:endParaRPr/>
          </a:p>
          <a:p>
            <a:pPr indent="-304800" lvl="0" marL="457200" rtl="0" algn="l">
              <a:spcBef>
                <a:spcPts val="0"/>
              </a:spcBef>
              <a:spcAft>
                <a:spcPts val="0"/>
              </a:spcAft>
              <a:buSzPts val="1200"/>
              <a:buAutoNum type="arabicPeriod"/>
            </a:pPr>
            <a:r>
              <a:rPr lang="en"/>
              <a:t>Develop a communication plan to ensure key stakeholders are kept informed of progress throughout the entire process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91" name="Shape 7391"/>
        <p:cNvGrpSpPr/>
        <p:nvPr/>
      </p:nvGrpSpPr>
      <p:grpSpPr>
        <a:xfrm>
          <a:off x="0" y="0"/>
          <a:ext cx="0" cy="0"/>
          <a:chOff x="0" y="0"/>
          <a:chExt cx="0" cy="0"/>
        </a:xfrm>
      </p:grpSpPr>
      <p:sp>
        <p:nvSpPr>
          <p:cNvPr id="7392" name="Google Shape;7392;p7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3" name="Google Shape;7393;p74"/>
          <p:cNvGrpSpPr/>
          <p:nvPr/>
        </p:nvGrpSpPr>
        <p:grpSpPr>
          <a:xfrm>
            <a:off x="719610" y="2243507"/>
            <a:ext cx="452798" cy="449473"/>
            <a:chOff x="-21322300" y="3693325"/>
            <a:chExt cx="306400" cy="304150"/>
          </a:xfrm>
        </p:grpSpPr>
        <p:sp>
          <p:nvSpPr>
            <p:cNvPr id="7394" name="Google Shape;7394;p7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4"/>
          <p:cNvGrpSpPr/>
          <p:nvPr/>
        </p:nvGrpSpPr>
        <p:grpSpPr>
          <a:xfrm>
            <a:off x="719019" y="2810244"/>
            <a:ext cx="453980" cy="422540"/>
            <a:chOff x="-21322300" y="4077125"/>
            <a:chExt cx="307200" cy="285925"/>
          </a:xfrm>
        </p:grpSpPr>
        <p:sp>
          <p:nvSpPr>
            <p:cNvPr id="7399" name="Google Shape;7399;p7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4"/>
          <p:cNvGrpSpPr/>
          <p:nvPr/>
        </p:nvGrpSpPr>
        <p:grpSpPr>
          <a:xfrm>
            <a:off x="3496195" y="1689128"/>
            <a:ext cx="451653" cy="450212"/>
            <a:chOff x="-19394200" y="3333800"/>
            <a:chExt cx="305625" cy="304650"/>
          </a:xfrm>
        </p:grpSpPr>
        <p:sp>
          <p:nvSpPr>
            <p:cNvPr id="7412" name="Google Shape;7412;p7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4"/>
          <p:cNvGrpSpPr/>
          <p:nvPr/>
        </p:nvGrpSpPr>
        <p:grpSpPr>
          <a:xfrm>
            <a:off x="3495032" y="2243580"/>
            <a:ext cx="453980" cy="449325"/>
            <a:chOff x="-19396575" y="3708500"/>
            <a:chExt cx="307200" cy="304050"/>
          </a:xfrm>
        </p:grpSpPr>
        <p:sp>
          <p:nvSpPr>
            <p:cNvPr id="7422" name="Google Shape;7422;p7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74"/>
          <p:cNvGrpSpPr/>
          <p:nvPr/>
        </p:nvGrpSpPr>
        <p:grpSpPr>
          <a:xfrm>
            <a:off x="3489212" y="2796461"/>
            <a:ext cx="465618" cy="450101"/>
            <a:chOff x="-19394200" y="4084200"/>
            <a:chExt cx="315075" cy="304575"/>
          </a:xfrm>
        </p:grpSpPr>
        <p:sp>
          <p:nvSpPr>
            <p:cNvPr id="7426" name="Google Shape;7426;p7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74"/>
          <p:cNvGrpSpPr/>
          <p:nvPr/>
        </p:nvGrpSpPr>
        <p:grpSpPr>
          <a:xfrm>
            <a:off x="6294923" y="1689001"/>
            <a:ext cx="400447" cy="450470"/>
            <a:chOff x="-17526750" y="3309200"/>
            <a:chExt cx="270975" cy="304825"/>
          </a:xfrm>
        </p:grpSpPr>
        <p:sp>
          <p:nvSpPr>
            <p:cNvPr id="7433" name="Google Shape;7433;p7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4"/>
          <p:cNvGrpSpPr/>
          <p:nvPr/>
        </p:nvGrpSpPr>
        <p:grpSpPr>
          <a:xfrm>
            <a:off x="6271075" y="2244173"/>
            <a:ext cx="448143" cy="448143"/>
            <a:chOff x="-17542500" y="3684100"/>
            <a:chExt cx="303250" cy="303250"/>
          </a:xfrm>
        </p:grpSpPr>
        <p:sp>
          <p:nvSpPr>
            <p:cNvPr id="7439" name="Google Shape;7439;p7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4"/>
          <p:cNvGrpSpPr/>
          <p:nvPr/>
        </p:nvGrpSpPr>
        <p:grpSpPr>
          <a:xfrm>
            <a:off x="6270484" y="2810817"/>
            <a:ext cx="449325" cy="421395"/>
            <a:chOff x="-17542500" y="4068450"/>
            <a:chExt cx="304050" cy="285150"/>
          </a:xfrm>
        </p:grpSpPr>
        <p:sp>
          <p:nvSpPr>
            <p:cNvPr id="7447" name="Google Shape;7447;p7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74"/>
          <p:cNvGrpSpPr/>
          <p:nvPr/>
        </p:nvGrpSpPr>
        <p:grpSpPr>
          <a:xfrm>
            <a:off x="3500906" y="3342211"/>
            <a:ext cx="343404" cy="449325"/>
            <a:chOff x="-15652200" y="3335975"/>
            <a:chExt cx="232375" cy="304050"/>
          </a:xfrm>
        </p:grpSpPr>
        <p:sp>
          <p:nvSpPr>
            <p:cNvPr id="7454" name="Google Shape;7454;p7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4"/>
          <p:cNvGrpSpPr/>
          <p:nvPr/>
        </p:nvGrpSpPr>
        <p:grpSpPr>
          <a:xfrm>
            <a:off x="1274819" y="2243729"/>
            <a:ext cx="449325" cy="449030"/>
            <a:chOff x="-20945825" y="3692175"/>
            <a:chExt cx="304050" cy="303850"/>
          </a:xfrm>
        </p:grpSpPr>
        <p:sp>
          <p:nvSpPr>
            <p:cNvPr id="7464" name="Google Shape;7464;p7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74"/>
          <p:cNvGrpSpPr/>
          <p:nvPr/>
        </p:nvGrpSpPr>
        <p:grpSpPr>
          <a:xfrm>
            <a:off x="4081644" y="1689848"/>
            <a:ext cx="372516" cy="448771"/>
            <a:chOff x="-18994100" y="3334775"/>
            <a:chExt cx="252075" cy="303675"/>
          </a:xfrm>
        </p:grpSpPr>
        <p:sp>
          <p:nvSpPr>
            <p:cNvPr id="7469" name="Google Shape;7469;p7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4"/>
          <p:cNvGrpSpPr/>
          <p:nvPr/>
        </p:nvGrpSpPr>
        <p:grpSpPr>
          <a:xfrm>
            <a:off x="4096200" y="2244743"/>
            <a:ext cx="343404" cy="446998"/>
            <a:chOff x="-18983850" y="3710075"/>
            <a:chExt cx="232375" cy="302475"/>
          </a:xfrm>
        </p:grpSpPr>
        <p:sp>
          <p:nvSpPr>
            <p:cNvPr id="7474" name="Google Shape;7474;p7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74"/>
          <p:cNvGrpSpPr/>
          <p:nvPr/>
        </p:nvGrpSpPr>
        <p:grpSpPr>
          <a:xfrm>
            <a:off x="1274247" y="1689573"/>
            <a:ext cx="450470" cy="449325"/>
            <a:chOff x="-20946600" y="3317850"/>
            <a:chExt cx="304825" cy="304050"/>
          </a:xfrm>
        </p:grpSpPr>
        <p:sp>
          <p:nvSpPr>
            <p:cNvPr id="7479" name="Google Shape;7479;p7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74"/>
          <p:cNvGrpSpPr/>
          <p:nvPr/>
        </p:nvGrpSpPr>
        <p:grpSpPr>
          <a:xfrm>
            <a:off x="1300422" y="2797442"/>
            <a:ext cx="398119" cy="448143"/>
            <a:chOff x="-20930075" y="4066100"/>
            <a:chExt cx="269400" cy="303250"/>
          </a:xfrm>
        </p:grpSpPr>
        <p:sp>
          <p:nvSpPr>
            <p:cNvPr id="7483" name="Google Shape;7483;p7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4"/>
          <p:cNvGrpSpPr/>
          <p:nvPr/>
        </p:nvGrpSpPr>
        <p:grpSpPr>
          <a:xfrm>
            <a:off x="4042667" y="2797422"/>
            <a:ext cx="450470" cy="448180"/>
            <a:chOff x="-19020075" y="4084200"/>
            <a:chExt cx="304825" cy="303275"/>
          </a:xfrm>
        </p:grpSpPr>
        <p:sp>
          <p:nvSpPr>
            <p:cNvPr id="7486" name="Google Shape;7486;p7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74"/>
          <p:cNvGrpSpPr/>
          <p:nvPr/>
        </p:nvGrpSpPr>
        <p:grpSpPr>
          <a:xfrm>
            <a:off x="6859931" y="1689001"/>
            <a:ext cx="396937" cy="450470"/>
            <a:chOff x="-17149475" y="3309200"/>
            <a:chExt cx="268600" cy="304825"/>
          </a:xfrm>
        </p:grpSpPr>
        <p:sp>
          <p:nvSpPr>
            <p:cNvPr id="7496" name="Google Shape;7496;p7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74"/>
          <p:cNvGrpSpPr/>
          <p:nvPr/>
        </p:nvGrpSpPr>
        <p:grpSpPr>
          <a:xfrm>
            <a:off x="6833737" y="2258120"/>
            <a:ext cx="449325" cy="420249"/>
            <a:chOff x="-17168375" y="3692750"/>
            <a:chExt cx="304050" cy="284375"/>
          </a:xfrm>
        </p:grpSpPr>
        <p:sp>
          <p:nvSpPr>
            <p:cNvPr id="7499" name="Google Shape;7499;p7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74"/>
          <p:cNvGrpSpPr/>
          <p:nvPr/>
        </p:nvGrpSpPr>
        <p:grpSpPr>
          <a:xfrm>
            <a:off x="6830246" y="2796852"/>
            <a:ext cx="456308" cy="449325"/>
            <a:chOff x="-17170750" y="4058800"/>
            <a:chExt cx="308775" cy="304050"/>
          </a:xfrm>
        </p:grpSpPr>
        <p:sp>
          <p:nvSpPr>
            <p:cNvPr id="7507" name="Google Shape;7507;p7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74"/>
          <p:cNvGrpSpPr/>
          <p:nvPr/>
        </p:nvGrpSpPr>
        <p:grpSpPr>
          <a:xfrm>
            <a:off x="5692143" y="3343358"/>
            <a:ext cx="450470" cy="446998"/>
            <a:chOff x="-15688425" y="3707725"/>
            <a:chExt cx="304825" cy="302475"/>
          </a:xfrm>
        </p:grpSpPr>
        <p:sp>
          <p:nvSpPr>
            <p:cNvPr id="7525" name="Google Shape;7525;p7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74"/>
          <p:cNvGrpSpPr/>
          <p:nvPr/>
        </p:nvGrpSpPr>
        <p:grpSpPr>
          <a:xfrm>
            <a:off x="1836300" y="1690441"/>
            <a:ext cx="451653" cy="447589"/>
            <a:chOff x="-20572500" y="3319025"/>
            <a:chExt cx="305625" cy="302875"/>
          </a:xfrm>
        </p:grpSpPr>
        <p:sp>
          <p:nvSpPr>
            <p:cNvPr id="7532" name="Google Shape;7532;p7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74"/>
          <p:cNvGrpSpPr/>
          <p:nvPr/>
        </p:nvGrpSpPr>
        <p:grpSpPr>
          <a:xfrm>
            <a:off x="1837463" y="2305410"/>
            <a:ext cx="449325" cy="325670"/>
            <a:chOff x="-20571700" y="3722875"/>
            <a:chExt cx="304050" cy="220375"/>
          </a:xfrm>
        </p:grpSpPr>
        <p:sp>
          <p:nvSpPr>
            <p:cNvPr id="7535" name="Google Shape;7535;p7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4"/>
          <p:cNvGrpSpPr/>
          <p:nvPr/>
        </p:nvGrpSpPr>
        <p:grpSpPr>
          <a:xfrm>
            <a:off x="1836891" y="2796278"/>
            <a:ext cx="450470" cy="450470"/>
            <a:chOff x="-20571700" y="4066875"/>
            <a:chExt cx="304825" cy="304825"/>
          </a:xfrm>
        </p:grpSpPr>
        <p:sp>
          <p:nvSpPr>
            <p:cNvPr id="7543" name="Google Shape;7543;p7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4"/>
          <p:cNvGrpSpPr/>
          <p:nvPr/>
        </p:nvGrpSpPr>
        <p:grpSpPr>
          <a:xfrm>
            <a:off x="4603593" y="1688259"/>
            <a:ext cx="453980" cy="451948"/>
            <a:chOff x="-18645175" y="3334200"/>
            <a:chExt cx="307200" cy="305825"/>
          </a:xfrm>
        </p:grpSpPr>
        <p:sp>
          <p:nvSpPr>
            <p:cNvPr id="7550" name="Google Shape;7550;p7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74"/>
          <p:cNvGrpSpPr/>
          <p:nvPr/>
        </p:nvGrpSpPr>
        <p:grpSpPr>
          <a:xfrm>
            <a:off x="4604184" y="2242989"/>
            <a:ext cx="452798" cy="450507"/>
            <a:chOff x="-18645175" y="3708500"/>
            <a:chExt cx="306400" cy="304850"/>
          </a:xfrm>
        </p:grpSpPr>
        <p:sp>
          <p:nvSpPr>
            <p:cNvPr id="7556" name="Google Shape;7556;p7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74"/>
          <p:cNvGrpSpPr/>
          <p:nvPr/>
        </p:nvGrpSpPr>
        <p:grpSpPr>
          <a:xfrm>
            <a:off x="4601857" y="2795630"/>
            <a:ext cx="457453" cy="451763"/>
            <a:chOff x="-18647525" y="4082625"/>
            <a:chExt cx="309550" cy="305700"/>
          </a:xfrm>
        </p:grpSpPr>
        <p:sp>
          <p:nvSpPr>
            <p:cNvPr id="7564" name="Google Shape;7564;p7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74"/>
          <p:cNvGrpSpPr/>
          <p:nvPr/>
        </p:nvGrpSpPr>
        <p:grpSpPr>
          <a:xfrm>
            <a:off x="7412241" y="1689592"/>
            <a:ext cx="395755" cy="449288"/>
            <a:chOff x="-16775350" y="3309200"/>
            <a:chExt cx="267800" cy="304025"/>
          </a:xfrm>
        </p:grpSpPr>
        <p:sp>
          <p:nvSpPr>
            <p:cNvPr id="7569" name="Google Shape;7569;p7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74"/>
          <p:cNvGrpSpPr/>
          <p:nvPr/>
        </p:nvGrpSpPr>
        <p:grpSpPr>
          <a:xfrm>
            <a:off x="7412241" y="2241827"/>
            <a:ext cx="395755" cy="452835"/>
            <a:chOff x="-16775350" y="3683300"/>
            <a:chExt cx="267800" cy="306425"/>
          </a:xfrm>
        </p:grpSpPr>
        <p:sp>
          <p:nvSpPr>
            <p:cNvPr id="7573" name="Google Shape;7573;p7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74"/>
          <p:cNvGrpSpPr/>
          <p:nvPr/>
        </p:nvGrpSpPr>
        <p:grpSpPr>
          <a:xfrm>
            <a:off x="7384292" y="2796870"/>
            <a:ext cx="451653" cy="449288"/>
            <a:chOff x="-16794250" y="4058225"/>
            <a:chExt cx="305625" cy="304025"/>
          </a:xfrm>
        </p:grpSpPr>
        <p:sp>
          <p:nvSpPr>
            <p:cNvPr id="7577" name="Google Shape;7577;p7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6" name="Google Shape;7586;p7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7" name="Google Shape;7587;p74"/>
          <p:cNvGrpSpPr/>
          <p:nvPr/>
        </p:nvGrpSpPr>
        <p:grpSpPr>
          <a:xfrm>
            <a:off x="2385709" y="1689573"/>
            <a:ext cx="457453" cy="449325"/>
            <a:chOff x="-20199150" y="3317850"/>
            <a:chExt cx="309550" cy="304050"/>
          </a:xfrm>
        </p:grpSpPr>
        <p:sp>
          <p:nvSpPr>
            <p:cNvPr id="7588" name="Google Shape;7588;p7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74"/>
          <p:cNvGrpSpPr/>
          <p:nvPr/>
        </p:nvGrpSpPr>
        <p:grpSpPr>
          <a:xfrm>
            <a:off x="2388036" y="2242861"/>
            <a:ext cx="452798" cy="450766"/>
            <a:chOff x="-20199150" y="3693150"/>
            <a:chExt cx="306400" cy="305025"/>
          </a:xfrm>
        </p:grpSpPr>
        <p:sp>
          <p:nvSpPr>
            <p:cNvPr id="7596" name="Google Shape;7596;p7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4"/>
          <p:cNvGrpSpPr/>
          <p:nvPr/>
        </p:nvGrpSpPr>
        <p:grpSpPr>
          <a:xfrm>
            <a:off x="2388609" y="2795687"/>
            <a:ext cx="451653" cy="451653"/>
            <a:chOff x="-20197575" y="4066875"/>
            <a:chExt cx="305625" cy="305625"/>
          </a:xfrm>
        </p:grpSpPr>
        <p:sp>
          <p:nvSpPr>
            <p:cNvPr id="7603" name="Google Shape;7603;p7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74"/>
          <p:cNvGrpSpPr/>
          <p:nvPr/>
        </p:nvGrpSpPr>
        <p:grpSpPr>
          <a:xfrm>
            <a:off x="5170827" y="1687520"/>
            <a:ext cx="449325" cy="453426"/>
            <a:chOff x="-18271050" y="3333200"/>
            <a:chExt cx="304050" cy="306825"/>
          </a:xfrm>
        </p:grpSpPr>
        <p:sp>
          <p:nvSpPr>
            <p:cNvPr id="7612" name="Google Shape;7612;p7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4"/>
          <p:cNvGrpSpPr/>
          <p:nvPr/>
        </p:nvGrpSpPr>
        <p:grpSpPr>
          <a:xfrm>
            <a:off x="5171399" y="2244171"/>
            <a:ext cx="448180" cy="448143"/>
            <a:chOff x="-18270275" y="3710875"/>
            <a:chExt cx="303275" cy="303250"/>
          </a:xfrm>
        </p:grpSpPr>
        <p:sp>
          <p:nvSpPr>
            <p:cNvPr id="7618" name="Google Shape;7618;p7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74"/>
          <p:cNvGrpSpPr/>
          <p:nvPr/>
        </p:nvGrpSpPr>
        <p:grpSpPr>
          <a:xfrm>
            <a:off x="5224951" y="2797422"/>
            <a:ext cx="341076" cy="448180"/>
            <a:chOff x="-18234025" y="4084200"/>
            <a:chExt cx="230800" cy="303275"/>
          </a:xfrm>
        </p:grpSpPr>
        <p:sp>
          <p:nvSpPr>
            <p:cNvPr id="7625" name="Google Shape;7625;p7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4"/>
          <p:cNvGrpSpPr/>
          <p:nvPr/>
        </p:nvGrpSpPr>
        <p:grpSpPr>
          <a:xfrm>
            <a:off x="2337506" y="3341641"/>
            <a:ext cx="449325" cy="450470"/>
            <a:chOff x="-16419350" y="3308400"/>
            <a:chExt cx="304050" cy="304825"/>
          </a:xfrm>
        </p:grpSpPr>
        <p:sp>
          <p:nvSpPr>
            <p:cNvPr id="7629" name="Google Shape;7629;p7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4"/>
          <p:cNvGrpSpPr/>
          <p:nvPr/>
        </p:nvGrpSpPr>
        <p:grpSpPr>
          <a:xfrm>
            <a:off x="4609062" y="3340423"/>
            <a:ext cx="395755" cy="452872"/>
            <a:chOff x="-16401225" y="3683275"/>
            <a:chExt cx="267800" cy="306450"/>
          </a:xfrm>
        </p:grpSpPr>
        <p:sp>
          <p:nvSpPr>
            <p:cNvPr id="7637" name="Google Shape;7637;p7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4"/>
          <p:cNvGrpSpPr/>
          <p:nvPr/>
        </p:nvGrpSpPr>
        <p:grpSpPr>
          <a:xfrm>
            <a:off x="7974511" y="2797062"/>
            <a:ext cx="450470" cy="448180"/>
            <a:chOff x="-16419350" y="4058200"/>
            <a:chExt cx="304825" cy="303275"/>
          </a:xfrm>
        </p:grpSpPr>
        <p:sp>
          <p:nvSpPr>
            <p:cNvPr id="7645" name="Google Shape;7645;p7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4"/>
          <p:cNvGrpSpPr/>
          <p:nvPr/>
        </p:nvGrpSpPr>
        <p:grpSpPr>
          <a:xfrm>
            <a:off x="4001398" y="3343080"/>
            <a:ext cx="450507" cy="447589"/>
            <a:chOff x="-15296200" y="3326900"/>
            <a:chExt cx="304850" cy="302875"/>
          </a:xfrm>
        </p:grpSpPr>
        <p:sp>
          <p:nvSpPr>
            <p:cNvPr id="7653" name="Google Shape;7653;p7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74"/>
          <p:cNvGrpSpPr/>
          <p:nvPr/>
        </p:nvGrpSpPr>
        <p:grpSpPr>
          <a:xfrm>
            <a:off x="2917051" y="1706881"/>
            <a:ext cx="486566" cy="414708"/>
            <a:chOff x="-19835275" y="3330250"/>
            <a:chExt cx="329250" cy="280625"/>
          </a:xfrm>
        </p:grpSpPr>
        <p:sp>
          <p:nvSpPr>
            <p:cNvPr id="7659" name="Google Shape;7659;p7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4"/>
          <p:cNvGrpSpPr/>
          <p:nvPr/>
        </p:nvGrpSpPr>
        <p:grpSpPr>
          <a:xfrm>
            <a:off x="2935080" y="2243470"/>
            <a:ext cx="450507" cy="449547"/>
            <a:chOff x="-19822675" y="3692750"/>
            <a:chExt cx="304850" cy="304200"/>
          </a:xfrm>
        </p:grpSpPr>
        <p:sp>
          <p:nvSpPr>
            <p:cNvPr id="7663" name="Google Shape;7663;p7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4"/>
          <p:cNvGrpSpPr/>
          <p:nvPr/>
        </p:nvGrpSpPr>
        <p:grpSpPr>
          <a:xfrm>
            <a:off x="2935672" y="2796278"/>
            <a:ext cx="449325" cy="450470"/>
            <a:chOff x="-19822675" y="4066875"/>
            <a:chExt cx="304050" cy="304825"/>
          </a:xfrm>
        </p:grpSpPr>
        <p:sp>
          <p:nvSpPr>
            <p:cNvPr id="7669" name="Google Shape;7669;p7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4"/>
          <p:cNvGrpSpPr/>
          <p:nvPr/>
        </p:nvGrpSpPr>
        <p:grpSpPr>
          <a:xfrm>
            <a:off x="5744740" y="1689571"/>
            <a:ext cx="399302" cy="449325"/>
            <a:chOff x="-17878825" y="3334400"/>
            <a:chExt cx="270200" cy="304050"/>
          </a:xfrm>
        </p:grpSpPr>
        <p:sp>
          <p:nvSpPr>
            <p:cNvPr id="7676" name="Google Shape;7676;p7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4"/>
          <p:cNvGrpSpPr/>
          <p:nvPr/>
        </p:nvGrpSpPr>
        <p:grpSpPr>
          <a:xfrm>
            <a:off x="5718565" y="2242416"/>
            <a:ext cx="451653" cy="451653"/>
            <a:chOff x="-17896150" y="3709300"/>
            <a:chExt cx="305625" cy="305625"/>
          </a:xfrm>
        </p:grpSpPr>
        <p:sp>
          <p:nvSpPr>
            <p:cNvPr id="7684" name="Google Shape;7684;p7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74"/>
          <p:cNvGrpSpPr/>
          <p:nvPr/>
        </p:nvGrpSpPr>
        <p:grpSpPr>
          <a:xfrm>
            <a:off x="5746495" y="2795686"/>
            <a:ext cx="395792" cy="451653"/>
            <a:chOff x="-17878025" y="4082625"/>
            <a:chExt cx="267825" cy="305625"/>
          </a:xfrm>
        </p:grpSpPr>
        <p:sp>
          <p:nvSpPr>
            <p:cNvPr id="7689" name="Google Shape;7689;p7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74"/>
          <p:cNvGrpSpPr/>
          <p:nvPr/>
        </p:nvGrpSpPr>
        <p:grpSpPr>
          <a:xfrm>
            <a:off x="2890388" y="3355015"/>
            <a:ext cx="450507" cy="423722"/>
            <a:chOff x="-16044450" y="3317850"/>
            <a:chExt cx="304850" cy="286725"/>
          </a:xfrm>
        </p:grpSpPr>
        <p:sp>
          <p:nvSpPr>
            <p:cNvPr id="7697" name="Google Shape;7697;p7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1" name="Google Shape;7701;p7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2" name="Google Shape;7702;p74"/>
          <p:cNvGrpSpPr/>
          <p:nvPr/>
        </p:nvGrpSpPr>
        <p:grpSpPr>
          <a:xfrm>
            <a:off x="8012905" y="2243724"/>
            <a:ext cx="373662" cy="449030"/>
            <a:chOff x="-16018450" y="4058400"/>
            <a:chExt cx="252850" cy="303850"/>
          </a:xfrm>
        </p:grpSpPr>
        <p:sp>
          <p:nvSpPr>
            <p:cNvPr id="7703" name="Google Shape;7703;p7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7" name="Google Shape;7707;p7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12" name="Shape 7712"/>
        <p:cNvGrpSpPr/>
        <p:nvPr/>
      </p:nvGrpSpPr>
      <p:grpSpPr>
        <a:xfrm>
          <a:off x="0" y="0"/>
          <a:ext cx="0" cy="0"/>
          <a:chOff x="0" y="0"/>
          <a:chExt cx="0" cy="0"/>
        </a:xfrm>
      </p:grpSpPr>
      <p:grpSp>
        <p:nvGrpSpPr>
          <p:cNvPr id="7713" name="Google Shape;7713;p75"/>
          <p:cNvGrpSpPr/>
          <p:nvPr/>
        </p:nvGrpSpPr>
        <p:grpSpPr>
          <a:xfrm>
            <a:off x="829817" y="1689241"/>
            <a:ext cx="442337" cy="419623"/>
            <a:chOff x="-6696925" y="3272575"/>
            <a:chExt cx="307200" cy="291425"/>
          </a:xfrm>
        </p:grpSpPr>
        <p:sp>
          <p:nvSpPr>
            <p:cNvPr id="7714" name="Google Shape;7714;p7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5"/>
          <p:cNvGrpSpPr/>
          <p:nvPr/>
        </p:nvGrpSpPr>
        <p:grpSpPr>
          <a:xfrm>
            <a:off x="829799" y="2204636"/>
            <a:ext cx="442373" cy="420775"/>
            <a:chOff x="-6690625" y="3631325"/>
            <a:chExt cx="307225" cy="292225"/>
          </a:xfrm>
        </p:grpSpPr>
        <p:sp>
          <p:nvSpPr>
            <p:cNvPr id="7717" name="Google Shape;7717;p7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75"/>
          <p:cNvGrpSpPr/>
          <p:nvPr/>
        </p:nvGrpSpPr>
        <p:grpSpPr>
          <a:xfrm>
            <a:off x="851921" y="2756972"/>
            <a:ext cx="421927" cy="419371"/>
            <a:chOff x="-6689825" y="3992050"/>
            <a:chExt cx="293025" cy="291250"/>
          </a:xfrm>
        </p:grpSpPr>
        <p:sp>
          <p:nvSpPr>
            <p:cNvPr id="7723" name="Google Shape;7723;p7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5" name="Google Shape;7735;p7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6" name="Google Shape;7736;p75"/>
          <p:cNvGrpSpPr/>
          <p:nvPr/>
        </p:nvGrpSpPr>
        <p:grpSpPr>
          <a:xfrm>
            <a:off x="3535232" y="2205192"/>
            <a:ext cx="423043" cy="419659"/>
            <a:chOff x="-4837325" y="3612425"/>
            <a:chExt cx="293800" cy="291450"/>
          </a:xfrm>
        </p:grpSpPr>
        <p:sp>
          <p:nvSpPr>
            <p:cNvPr id="7737" name="Google Shape;7737;p7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5"/>
          <p:cNvGrpSpPr/>
          <p:nvPr/>
        </p:nvGrpSpPr>
        <p:grpSpPr>
          <a:xfrm>
            <a:off x="3548265" y="2756826"/>
            <a:ext cx="420775" cy="419659"/>
            <a:chOff x="-4837325" y="3971575"/>
            <a:chExt cx="292225" cy="291450"/>
          </a:xfrm>
        </p:grpSpPr>
        <p:sp>
          <p:nvSpPr>
            <p:cNvPr id="7741" name="Google Shape;7741;p7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75"/>
          <p:cNvGrpSpPr/>
          <p:nvPr/>
        </p:nvGrpSpPr>
        <p:grpSpPr>
          <a:xfrm>
            <a:off x="6240279" y="1714185"/>
            <a:ext cx="430998" cy="369730"/>
            <a:chOff x="-3037625" y="3254850"/>
            <a:chExt cx="299325" cy="256775"/>
          </a:xfrm>
        </p:grpSpPr>
        <p:sp>
          <p:nvSpPr>
            <p:cNvPr id="7748" name="Google Shape;7748;p7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5"/>
          <p:cNvGrpSpPr/>
          <p:nvPr/>
        </p:nvGrpSpPr>
        <p:grpSpPr>
          <a:xfrm>
            <a:off x="6244239" y="2204615"/>
            <a:ext cx="423079" cy="420811"/>
            <a:chOff x="-3031325" y="3597450"/>
            <a:chExt cx="293825" cy="292250"/>
          </a:xfrm>
        </p:grpSpPr>
        <p:sp>
          <p:nvSpPr>
            <p:cNvPr id="7753" name="Google Shape;7753;p7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75"/>
          <p:cNvGrpSpPr/>
          <p:nvPr/>
        </p:nvGrpSpPr>
        <p:grpSpPr>
          <a:xfrm>
            <a:off x="6256714" y="2781214"/>
            <a:ext cx="421927" cy="370882"/>
            <a:chOff x="-3030525" y="3973150"/>
            <a:chExt cx="293025" cy="257575"/>
          </a:xfrm>
        </p:grpSpPr>
        <p:sp>
          <p:nvSpPr>
            <p:cNvPr id="7758" name="Google Shape;7758;p7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75"/>
          <p:cNvGrpSpPr/>
          <p:nvPr/>
        </p:nvGrpSpPr>
        <p:grpSpPr>
          <a:xfrm>
            <a:off x="1358307" y="3369426"/>
            <a:ext cx="421927" cy="297195"/>
            <a:chOff x="-1199300" y="3279250"/>
            <a:chExt cx="293025" cy="206400"/>
          </a:xfrm>
        </p:grpSpPr>
        <p:sp>
          <p:nvSpPr>
            <p:cNvPr id="7761" name="Google Shape;7761;p7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75"/>
          <p:cNvGrpSpPr/>
          <p:nvPr/>
        </p:nvGrpSpPr>
        <p:grpSpPr>
          <a:xfrm>
            <a:off x="1365393" y="1688773"/>
            <a:ext cx="444605" cy="420559"/>
            <a:chOff x="-6338550" y="3272950"/>
            <a:chExt cx="308775" cy="292075"/>
          </a:xfrm>
        </p:grpSpPr>
        <p:sp>
          <p:nvSpPr>
            <p:cNvPr id="7766" name="Google Shape;7766;p7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75"/>
          <p:cNvGrpSpPr/>
          <p:nvPr/>
        </p:nvGrpSpPr>
        <p:grpSpPr>
          <a:xfrm>
            <a:off x="1376732" y="2205194"/>
            <a:ext cx="421927" cy="419659"/>
            <a:chOff x="-6329100" y="3632100"/>
            <a:chExt cx="293025" cy="291450"/>
          </a:xfrm>
        </p:grpSpPr>
        <p:sp>
          <p:nvSpPr>
            <p:cNvPr id="7770" name="Google Shape;7770;p7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75"/>
          <p:cNvGrpSpPr/>
          <p:nvPr/>
        </p:nvGrpSpPr>
        <p:grpSpPr>
          <a:xfrm>
            <a:off x="1389783" y="2756828"/>
            <a:ext cx="419623" cy="419659"/>
            <a:chOff x="-6329875" y="3992050"/>
            <a:chExt cx="291425" cy="291450"/>
          </a:xfrm>
        </p:grpSpPr>
        <p:sp>
          <p:nvSpPr>
            <p:cNvPr id="7774" name="Google Shape;7774;p7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5"/>
          <p:cNvGrpSpPr/>
          <p:nvPr/>
        </p:nvGrpSpPr>
        <p:grpSpPr>
          <a:xfrm>
            <a:off x="4075920" y="1687530"/>
            <a:ext cx="423079" cy="423043"/>
            <a:chOff x="-4478975" y="3251700"/>
            <a:chExt cx="293825" cy="293800"/>
          </a:xfrm>
        </p:grpSpPr>
        <p:sp>
          <p:nvSpPr>
            <p:cNvPr id="7779" name="Google Shape;7779;p7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5"/>
          <p:cNvGrpSpPr/>
          <p:nvPr/>
        </p:nvGrpSpPr>
        <p:grpSpPr>
          <a:xfrm>
            <a:off x="4075920" y="2205192"/>
            <a:ext cx="423079" cy="419659"/>
            <a:chOff x="-4475825" y="3612425"/>
            <a:chExt cx="293825" cy="291450"/>
          </a:xfrm>
        </p:grpSpPr>
        <p:sp>
          <p:nvSpPr>
            <p:cNvPr id="7783" name="Google Shape;7783;p7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5"/>
          <p:cNvGrpSpPr/>
          <p:nvPr/>
        </p:nvGrpSpPr>
        <p:grpSpPr>
          <a:xfrm>
            <a:off x="4084992" y="2756844"/>
            <a:ext cx="428730" cy="419623"/>
            <a:chOff x="-4480550" y="3970800"/>
            <a:chExt cx="297750" cy="291425"/>
          </a:xfrm>
        </p:grpSpPr>
        <p:sp>
          <p:nvSpPr>
            <p:cNvPr id="7787" name="Google Shape;7787;p7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75"/>
          <p:cNvGrpSpPr/>
          <p:nvPr/>
        </p:nvGrpSpPr>
        <p:grpSpPr>
          <a:xfrm>
            <a:off x="6788826" y="1689221"/>
            <a:ext cx="415123" cy="419659"/>
            <a:chOff x="-2668225" y="3239075"/>
            <a:chExt cx="288300" cy="291450"/>
          </a:xfrm>
        </p:grpSpPr>
        <p:sp>
          <p:nvSpPr>
            <p:cNvPr id="7790" name="Google Shape;7790;p7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75"/>
          <p:cNvGrpSpPr/>
          <p:nvPr/>
        </p:nvGrpSpPr>
        <p:grpSpPr>
          <a:xfrm>
            <a:off x="6785982" y="2205191"/>
            <a:ext cx="420811" cy="419659"/>
            <a:chOff x="-2671375" y="3597450"/>
            <a:chExt cx="292250" cy="291450"/>
          </a:xfrm>
        </p:grpSpPr>
        <p:sp>
          <p:nvSpPr>
            <p:cNvPr id="7796" name="Google Shape;7796;p7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5"/>
          <p:cNvGrpSpPr/>
          <p:nvPr/>
        </p:nvGrpSpPr>
        <p:grpSpPr>
          <a:xfrm>
            <a:off x="6796765" y="2755691"/>
            <a:ext cx="423043" cy="421927"/>
            <a:chOff x="-2670575" y="3956600"/>
            <a:chExt cx="293800" cy="293025"/>
          </a:xfrm>
        </p:grpSpPr>
        <p:sp>
          <p:nvSpPr>
            <p:cNvPr id="7799" name="Google Shape;7799;p7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75"/>
          <p:cNvGrpSpPr/>
          <p:nvPr/>
        </p:nvGrpSpPr>
        <p:grpSpPr>
          <a:xfrm>
            <a:off x="3054285" y="3311947"/>
            <a:ext cx="426462" cy="418363"/>
            <a:chOff x="-1183550" y="3586525"/>
            <a:chExt cx="296175" cy="290550"/>
          </a:xfrm>
        </p:grpSpPr>
        <p:sp>
          <p:nvSpPr>
            <p:cNvPr id="7804" name="Google Shape;7804;p7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75"/>
          <p:cNvGrpSpPr/>
          <p:nvPr/>
        </p:nvGrpSpPr>
        <p:grpSpPr>
          <a:xfrm>
            <a:off x="1917896" y="1689799"/>
            <a:ext cx="420811" cy="418507"/>
            <a:chOff x="-5971525" y="3273750"/>
            <a:chExt cx="292250" cy="290650"/>
          </a:xfrm>
        </p:grpSpPr>
        <p:sp>
          <p:nvSpPr>
            <p:cNvPr id="7814" name="Google Shape;7814;p7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5"/>
          <p:cNvGrpSpPr/>
          <p:nvPr/>
        </p:nvGrpSpPr>
        <p:grpSpPr>
          <a:xfrm>
            <a:off x="1912226" y="2203826"/>
            <a:ext cx="432150" cy="422395"/>
            <a:chOff x="-5974675" y="3632100"/>
            <a:chExt cx="300125" cy="293350"/>
          </a:xfrm>
        </p:grpSpPr>
        <p:sp>
          <p:nvSpPr>
            <p:cNvPr id="7817" name="Google Shape;7817;p7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5"/>
          <p:cNvGrpSpPr/>
          <p:nvPr/>
        </p:nvGrpSpPr>
        <p:grpSpPr>
          <a:xfrm>
            <a:off x="1942267" y="2755694"/>
            <a:ext cx="395865" cy="421927"/>
            <a:chOff x="-5971525" y="3990475"/>
            <a:chExt cx="274925" cy="293025"/>
          </a:xfrm>
        </p:grpSpPr>
        <p:sp>
          <p:nvSpPr>
            <p:cNvPr id="7821" name="Google Shape;7821;p7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5"/>
          <p:cNvGrpSpPr/>
          <p:nvPr/>
        </p:nvGrpSpPr>
        <p:grpSpPr>
          <a:xfrm>
            <a:off x="4615473" y="1689798"/>
            <a:ext cx="420775" cy="418507"/>
            <a:chOff x="-4118225" y="3253275"/>
            <a:chExt cx="292225" cy="290650"/>
          </a:xfrm>
        </p:grpSpPr>
        <p:sp>
          <p:nvSpPr>
            <p:cNvPr id="7826" name="Google Shape;7826;p7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75"/>
          <p:cNvGrpSpPr/>
          <p:nvPr/>
        </p:nvGrpSpPr>
        <p:grpSpPr>
          <a:xfrm>
            <a:off x="4665924" y="2204922"/>
            <a:ext cx="319874" cy="420199"/>
            <a:chOff x="-4082800" y="3612425"/>
            <a:chExt cx="222150" cy="291825"/>
          </a:xfrm>
        </p:grpSpPr>
        <p:sp>
          <p:nvSpPr>
            <p:cNvPr id="7829" name="Google Shape;7829;p7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5"/>
          <p:cNvGrpSpPr/>
          <p:nvPr/>
        </p:nvGrpSpPr>
        <p:grpSpPr>
          <a:xfrm>
            <a:off x="4627372" y="2769876"/>
            <a:ext cx="420775" cy="393561"/>
            <a:chOff x="-4118225" y="3990475"/>
            <a:chExt cx="292225" cy="273325"/>
          </a:xfrm>
        </p:grpSpPr>
        <p:sp>
          <p:nvSpPr>
            <p:cNvPr id="7833" name="Google Shape;7833;p7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75"/>
          <p:cNvGrpSpPr/>
          <p:nvPr/>
        </p:nvGrpSpPr>
        <p:grpSpPr>
          <a:xfrm>
            <a:off x="7338026" y="1688087"/>
            <a:ext cx="394713" cy="421927"/>
            <a:chOff x="-2312225" y="3238300"/>
            <a:chExt cx="274125" cy="293025"/>
          </a:xfrm>
        </p:grpSpPr>
        <p:sp>
          <p:nvSpPr>
            <p:cNvPr id="7838" name="Google Shape;7838;p7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5"/>
          <p:cNvGrpSpPr/>
          <p:nvPr/>
        </p:nvGrpSpPr>
        <p:grpSpPr>
          <a:xfrm>
            <a:off x="7335742" y="2756825"/>
            <a:ext cx="423079" cy="419659"/>
            <a:chOff x="-2310650" y="3958175"/>
            <a:chExt cx="293825" cy="291450"/>
          </a:xfrm>
        </p:grpSpPr>
        <p:sp>
          <p:nvSpPr>
            <p:cNvPr id="7841" name="Google Shape;7841;p7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75"/>
          <p:cNvGrpSpPr/>
          <p:nvPr/>
        </p:nvGrpSpPr>
        <p:grpSpPr>
          <a:xfrm>
            <a:off x="4702603" y="3308459"/>
            <a:ext cx="424159" cy="419659"/>
            <a:chOff x="-1182750" y="3962900"/>
            <a:chExt cx="294575" cy="291450"/>
          </a:xfrm>
        </p:grpSpPr>
        <p:sp>
          <p:nvSpPr>
            <p:cNvPr id="7844" name="Google Shape;7844;p7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5"/>
          <p:cNvGrpSpPr/>
          <p:nvPr/>
        </p:nvGrpSpPr>
        <p:grpSpPr>
          <a:xfrm>
            <a:off x="2455739" y="1689223"/>
            <a:ext cx="424195" cy="419659"/>
            <a:chOff x="-5611575" y="3272950"/>
            <a:chExt cx="294600" cy="291450"/>
          </a:xfrm>
        </p:grpSpPr>
        <p:sp>
          <p:nvSpPr>
            <p:cNvPr id="7852" name="Google Shape;7852;p7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5"/>
          <p:cNvGrpSpPr/>
          <p:nvPr/>
        </p:nvGrpSpPr>
        <p:grpSpPr>
          <a:xfrm>
            <a:off x="2455739" y="2205770"/>
            <a:ext cx="424195" cy="418507"/>
            <a:chOff x="-5613150" y="3632900"/>
            <a:chExt cx="294600" cy="290650"/>
          </a:xfrm>
        </p:grpSpPr>
        <p:sp>
          <p:nvSpPr>
            <p:cNvPr id="7858" name="Google Shape;7858;p7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75"/>
          <p:cNvGrpSpPr/>
          <p:nvPr/>
        </p:nvGrpSpPr>
        <p:grpSpPr>
          <a:xfrm>
            <a:off x="7324977" y="2153586"/>
            <a:ext cx="420811" cy="522864"/>
            <a:chOff x="-2310650" y="3525775"/>
            <a:chExt cx="292250" cy="363125"/>
          </a:xfrm>
        </p:grpSpPr>
        <p:sp>
          <p:nvSpPr>
            <p:cNvPr id="7861" name="Google Shape;7861;p7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75"/>
          <p:cNvGrpSpPr/>
          <p:nvPr/>
        </p:nvGrpSpPr>
        <p:grpSpPr>
          <a:xfrm>
            <a:off x="2467638" y="2756270"/>
            <a:ext cx="424195" cy="420775"/>
            <a:chOff x="-5613150" y="3991275"/>
            <a:chExt cx="294600" cy="292225"/>
          </a:xfrm>
        </p:grpSpPr>
        <p:sp>
          <p:nvSpPr>
            <p:cNvPr id="7866" name="Google Shape;7866;p7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75"/>
          <p:cNvGrpSpPr/>
          <p:nvPr/>
        </p:nvGrpSpPr>
        <p:grpSpPr>
          <a:xfrm>
            <a:off x="5139126" y="1689438"/>
            <a:ext cx="434634" cy="419227"/>
            <a:chOff x="-3768700" y="3253275"/>
            <a:chExt cx="301850" cy="291150"/>
          </a:xfrm>
        </p:grpSpPr>
        <p:sp>
          <p:nvSpPr>
            <p:cNvPr id="7876" name="Google Shape;7876;p7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75"/>
          <p:cNvGrpSpPr/>
          <p:nvPr/>
        </p:nvGrpSpPr>
        <p:grpSpPr>
          <a:xfrm>
            <a:off x="5143209" y="2217090"/>
            <a:ext cx="426462" cy="395865"/>
            <a:chOff x="-3808700" y="3628950"/>
            <a:chExt cx="296175" cy="274925"/>
          </a:xfrm>
        </p:grpSpPr>
        <p:sp>
          <p:nvSpPr>
            <p:cNvPr id="7880" name="Google Shape;7880;p7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75"/>
          <p:cNvGrpSpPr/>
          <p:nvPr/>
        </p:nvGrpSpPr>
        <p:grpSpPr>
          <a:xfrm>
            <a:off x="5208420" y="2756412"/>
            <a:ext cx="419443" cy="420487"/>
            <a:chOff x="-3771675" y="3971775"/>
            <a:chExt cx="291300" cy="292025"/>
          </a:xfrm>
        </p:grpSpPr>
        <p:sp>
          <p:nvSpPr>
            <p:cNvPr id="7884" name="Google Shape;7884;p7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5"/>
          <p:cNvGrpSpPr/>
          <p:nvPr/>
        </p:nvGrpSpPr>
        <p:grpSpPr>
          <a:xfrm>
            <a:off x="7869864" y="1716461"/>
            <a:ext cx="420271" cy="320774"/>
            <a:chOff x="-1951475" y="3273100"/>
            <a:chExt cx="291875" cy="222775"/>
          </a:xfrm>
        </p:grpSpPr>
        <p:sp>
          <p:nvSpPr>
            <p:cNvPr id="7890" name="Google Shape;7890;p7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75"/>
          <p:cNvGrpSpPr/>
          <p:nvPr/>
        </p:nvGrpSpPr>
        <p:grpSpPr>
          <a:xfrm>
            <a:off x="7867344" y="2205191"/>
            <a:ext cx="425310" cy="419659"/>
            <a:chOff x="-1951475" y="3597450"/>
            <a:chExt cx="295375" cy="291450"/>
          </a:xfrm>
        </p:grpSpPr>
        <p:sp>
          <p:nvSpPr>
            <p:cNvPr id="7894" name="Google Shape;7894;p7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75"/>
          <p:cNvGrpSpPr/>
          <p:nvPr/>
        </p:nvGrpSpPr>
        <p:grpSpPr>
          <a:xfrm>
            <a:off x="7869595" y="2756825"/>
            <a:ext cx="444605" cy="419659"/>
            <a:chOff x="-1960150" y="3956600"/>
            <a:chExt cx="308775" cy="291450"/>
          </a:xfrm>
        </p:grpSpPr>
        <p:sp>
          <p:nvSpPr>
            <p:cNvPr id="7899" name="Google Shape;7899;p7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75"/>
          <p:cNvGrpSpPr/>
          <p:nvPr/>
        </p:nvGrpSpPr>
        <p:grpSpPr>
          <a:xfrm>
            <a:off x="1923633" y="3307636"/>
            <a:ext cx="420775" cy="420775"/>
            <a:chOff x="-804700" y="3226500"/>
            <a:chExt cx="292225" cy="292225"/>
          </a:xfrm>
        </p:grpSpPr>
        <p:sp>
          <p:nvSpPr>
            <p:cNvPr id="7902" name="Google Shape;7902;p7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75"/>
          <p:cNvGrpSpPr/>
          <p:nvPr/>
        </p:nvGrpSpPr>
        <p:grpSpPr>
          <a:xfrm>
            <a:off x="3003724" y="1688647"/>
            <a:ext cx="420775" cy="420811"/>
            <a:chOff x="-5251625" y="3272950"/>
            <a:chExt cx="292225" cy="292250"/>
          </a:xfrm>
        </p:grpSpPr>
        <p:sp>
          <p:nvSpPr>
            <p:cNvPr id="7910" name="Google Shape;7910;p7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75"/>
          <p:cNvGrpSpPr/>
          <p:nvPr/>
        </p:nvGrpSpPr>
        <p:grpSpPr>
          <a:xfrm>
            <a:off x="3000322" y="2204348"/>
            <a:ext cx="427578" cy="421351"/>
            <a:chOff x="-5254775" y="3631325"/>
            <a:chExt cx="296950" cy="292625"/>
          </a:xfrm>
        </p:grpSpPr>
        <p:sp>
          <p:nvSpPr>
            <p:cNvPr id="7914" name="Google Shape;7914;p7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75"/>
          <p:cNvGrpSpPr/>
          <p:nvPr/>
        </p:nvGrpSpPr>
        <p:grpSpPr>
          <a:xfrm>
            <a:off x="3016181" y="2756270"/>
            <a:ext cx="419659" cy="420775"/>
            <a:chOff x="-5251625" y="3991275"/>
            <a:chExt cx="291450" cy="292225"/>
          </a:xfrm>
        </p:grpSpPr>
        <p:sp>
          <p:nvSpPr>
            <p:cNvPr id="7922" name="Google Shape;7922;p7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75"/>
          <p:cNvGrpSpPr/>
          <p:nvPr/>
        </p:nvGrpSpPr>
        <p:grpSpPr>
          <a:xfrm>
            <a:off x="5756763" y="1689240"/>
            <a:ext cx="319874" cy="419623"/>
            <a:chOff x="-3365275" y="3253275"/>
            <a:chExt cx="222150" cy="291425"/>
          </a:xfrm>
        </p:grpSpPr>
        <p:sp>
          <p:nvSpPr>
            <p:cNvPr id="7928" name="Google Shape;7928;p7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75"/>
          <p:cNvGrpSpPr/>
          <p:nvPr/>
        </p:nvGrpSpPr>
        <p:grpSpPr>
          <a:xfrm>
            <a:off x="5730701" y="2204058"/>
            <a:ext cx="371998" cy="421927"/>
            <a:chOff x="-3383375" y="3611625"/>
            <a:chExt cx="258350" cy="293025"/>
          </a:xfrm>
        </p:grpSpPr>
        <p:sp>
          <p:nvSpPr>
            <p:cNvPr id="7931" name="Google Shape;7931;p7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75"/>
          <p:cNvGrpSpPr/>
          <p:nvPr/>
        </p:nvGrpSpPr>
        <p:grpSpPr>
          <a:xfrm>
            <a:off x="5793050" y="2756826"/>
            <a:ext cx="271097" cy="419659"/>
            <a:chOff x="-3347950" y="3971575"/>
            <a:chExt cx="188275" cy="291450"/>
          </a:xfrm>
        </p:grpSpPr>
        <p:sp>
          <p:nvSpPr>
            <p:cNvPr id="7934" name="Google Shape;7934;p7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75"/>
          <p:cNvGrpSpPr/>
          <p:nvPr/>
        </p:nvGrpSpPr>
        <p:grpSpPr>
          <a:xfrm>
            <a:off x="842909" y="3307061"/>
            <a:ext cx="371998" cy="421927"/>
            <a:chOff x="-1575775" y="3238300"/>
            <a:chExt cx="258350" cy="293025"/>
          </a:xfrm>
        </p:grpSpPr>
        <p:sp>
          <p:nvSpPr>
            <p:cNvPr id="7938" name="Google Shape;7938;p7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5"/>
          <p:cNvGrpSpPr/>
          <p:nvPr/>
        </p:nvGrpSpPr>
        <p:grpSpPr>
          <a:xfrm>
            <a:off x="2487807" y="3309051"/>
            <a:ext cx="423079" cy="424159"/>
            <a:chOff x="-1591550" y="3597475"/>
            <a:chExt cx="293825" cy="294575"/>
          </a:xfrm>
        </p:grpSpPr>
        <p:sp>
          <p:nvSpPr>
            <p:cNvPr id="7944" name="Google Shape;7944;p7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75"/>
          <p:cNvGrpSpPr/>
          <p:nvPr/>
        </p:nvGrpSpPr>
        <p:grpSpPr>
          <a:xfrm>
            <a:off x="4137277" y="3318663"/>
            <a:ext cx="421927" cy="399248"/>
            <a:chOff x="-1592325" y="3957400"/>
            <a:chExt cx="293025" cy="277275"/>
          </a:xfrm>
        </p:grpSpPr>
        <p:sp>
          <p:nvSpPr>
            <p:cNvPr id="7948" name="Google Shape;7948;p7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5"/>
          <p:cNvGrpSpPr/>
          <p:nvPr/>
        </p:nvGrpSpPr>
        <p:grpSpPr>
          <a:xfrm>
            <a:off x="3624147" y="3310744"/>
            <a:ext cx="369730" cy="420775"/>
            <a:chOff x="-778700" y="3612425"/>
            <a:chExt cx="256775" cy="292225"/>
          </a:xfrm>
        </p:grpSpPr>
        <p:sp>
          <p:nvSpPr>
            <p:cNvPr id="7953" name="Google Shape;7953;p7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75"/>
          <p:cNvGrpSpPr/>
          <p:nvPr/>
        </p:nvGrpSpPr>
        <p:grpSpPr>
          <a:xfrm>
            <a:off x="6095649" y="3828305"/>
            <a:ext cx="340731" cy="387641"/>
            <a:chOff x="7728464" y="1561258"/>
            <a:chExt cx="349719" cy="397866"/>
          </a:xfrm>
        </p:grpSpPr>
        <p:sp>
          <p:nvSpPr>
            <p:cNvPr id="7960" name="Google Shape;7960;p7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75"/>
          <p:cNvGrpSpPr/>
          <p:nvPr/>
        </p:nvGrpSpPr>
        <p:grpSpPr>
          <a:xfrm>
            <a:off x="4018617" y="3828305"/>
            <a:ext cx="387681" cy="387641"/>
            <a:chOff x="5611350" y="1561258"/>
            <a:chExt cx="397907" cy="397866"/>
          </a:xfrm>
        </p:grpSpPr>
        <p:sp>
          <p:nvSpPr>
            <p:cNvPr id="7963" name="Google Shape;7963;p7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75"/>
          <p:cNvGrpSpPr/>
          <p:nvPr/>
        </p:nvGrpSpPr>
        <p:grpSpPr>
          <a:xfrm>
            <a:off x="4537903" y="3925571"/>
            <a:ext cx="387610" cy="193109"/>
            <a:chOff x="6140660" y="1661097"/>
            <a:chExt cx="397835" cy="198202"/>
          </a:xfrm>
        </p:grpSpPr>
        <p:sp>
          <p:nvSpPr>
            <p:cNvPr id="7968" name="Google Shape;7968;p7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75"/>
          <p:cNvGrpSpPr/>
          <p:nvPr/>
        </p:nvGrpSpPr>
        <p:grpSpPr>
          <a:xfrm>
            <a:off x="5057118" y="3828305"/>
            <a:ext cx="387681" cy="387641"/>
            <a:chOff x="6669907" y="1561258"/>
            <a:chExt cx="397907" cy="397866"/>
          </a:xfrm>
        </p:grpSpPr>
        <p:sp>
          <p:nvSpPr>
            <p:cNvPr id="7973" name="Google Shape;7973;p7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75"/>
          <p:cNvGrpSpPr/>
          <p:nvPr/>
        </p:nvGrpSpPr>
        <p:grpSpPr>
          <a:xfrm>
            <a:off x="1942348" y="3885842"/>
            <a:ext cx="387681" cy="272572"/>
            <a:chOff x="3386036" y="1746339"/>
            <a:chExt cx="397907" cy="279762"/>
          </a:xfrm>
        </p:grpSpPr>
        <p:sp>
          <p:nvSpPr>
            <p:cNvPr id="7979" name="Google Shape;7979;p7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75"/>
          <p:cNvGrpSpPr/>
          <p:nvPr/>
        </p:nvGrpSpPr>
        <p:grpSpPr>
          <a:xfrm>
            <a:off x="2980045" y="3828288"/>
            <a:ext cx="387681" cy="387681"/>
            <a:chOff x="4417380" y="1687279"/>
            <a:chExt cx="397907" cy="397907"/>
          </a:xfrm>
        </p:grpSpPr>
        <p:sp>
          <p:nvSpPr>
            <p:cNvPr id="7982" name="Google Shape;7982;p7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75"/>
          <p:cNvGrpSpPr/>
          <p:nvPr/>
        </p:nvGrpSpPr>
        <p:grpSpPr>
          <a:xfrm>
            <a:off x="7926526" y="3308537"/>
            <a:ext cx="387661" cy="387661"/>
            <a:chOff x="2869999" y="1687279"/>
            <a:chExt cx="397887" cy="397887"/>
          </a:xfrm>
        </p:grpSpPr>
        <p:sp>
          <p:nvSpPr>
            <p:cNvPr id="7985" name="Google Shape;7985;p7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75"/>
          <p:cNvGrpSpPr/>
          <p:nvPr/>
        </p:nvGrpSpPr>
        <p:grpSpPr>
          <a:xfrm>
            <a:off x="2461634" y="3828664"/>
            <a:ext cx="386807" cy="386929"/>
            <a:chOff x="3902887" y="1687655"/>
            <a:chExt cx="397010" cy="397135"/>
          </a:xfrm>
        </p:grpSpPr>
        <p:sp>
          <p:nvSpPr>
            <p:cNvPr id="7988" name="Google Shape;7988;p7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75"/>
          <p:cNvGrpSpPr/>
          <p:nvPr/>
        </p:nvGrpSpPr>
        <p:grpSpPr>
          <a:xfrm>
            <a:off x="3499331" y="3828344"/>
            <a:ext cx="387681" cy="387681"/>
            <a:chOff x="4933458" y="1687279"/>
            <a:chExt cx="397907" cy="397907"/>
          </a:xfrm>
        </p:grpSpPr>
        <p:sp>
          <p:nvSpPr>
            <p:cNvPr id="7991" name="Google Shape;7991;p7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5"/>
          <p:cNvGrpSpPr/>
          <p:nvPr/>
        </p:nvGrpSpPr>
        <p:grpSpPr>
          <a:xfrm>
            <a:off x="5273586" y="3308775"/>
            <a:ext cx="387681" cy="387661"/>
            <a:chOff x="266768" y="1721375"/>
            <a:chExt cx="397907" cy="397887"/>
          </a:xfrm>
        </p:grpSpPr>
        <p:sp>
          <p:nvSpPr>
            <p:cNvPr id="7994" name="Google Shape;7994;p7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75"/>
          <p:cNvGrpSpPr/>
          <p:nvPr/>
        </p:nvGrpSpPr>
        <p:grpSpPr>
          <a:xfrm>
            <a:off x="7395588" y="3308924"/>
            <a:ext cx="387539" cy="386888"/>
            <a:chOff x="2408992" y="1722875"/>
            <a:chExt cx="397761" cy="397093"/>
          </a:xfrm>
        </p:grpSpPr>
        <p:sp>
          <p:nvSpPr>
            <p:cNvPr id="7997" name="Google Shape;7997;p7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75"/>
          <p:cNvGrpSpPr/>
          <p:nvPr/>
        </p:nvGrpSpPr>
        <p:grpSpPr>
          <a:xfrm>
            <a:off x="5576404" y="3828305"/>
            <a:ext cx="387641" cy="387641"/>
            <a:chOff x="7199196" y="1561258"/>
            <a:chExt cx="397866" cy="397866"/>
          </a:xfrm>
        </p:grpSpPr>
        <p:sp>
          <p:nvSpPr>
            <p:cNvPr id="8000" name="Google Shape;8000;p7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75"/>
          <p:cNvGrpSpPr/>
          <p:nvPr/>
        </p:nvGrpSpPr>
        <p:grpSpPr>
          <a:xfrm>
            <a:off x="6332282" y="3308537"/>
            <a:ext cx="387661" cy="387661"/>
            <a:chOff x="1379798" y="1723250"/>
            <a:chExt cx="397887" cy="397887"/>
          </a:xfrm>
        </p:grpSpPr>
        <p:sp>
          <p:nvSpPr>
            <p:cNvPr id="8004" name="Google Shape;8004;p7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5"/>
          <p:cNvGrpSpPr/>
          <p:nvPr/>
        </p:nvGrpSpPr>
        <p:grpSpPr>
          <a:xfrm>
            <a:off x="5801242" y="3308537"/>
            <a:ext cx="387641" cy="387661"/>
            <a:chOff x="864491" y="1723250"/>
            <a:chExt cx="397866" cy="397887"/>
          </a:xfrm>
        </p:grpSpPr>
        <p:sp>
          <p:nvSpPr>
            <p:cNvPr id="8009" name="Google Shape;8009;p7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2" name="Google Shape;8012;p7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3" name="Google Shape;8013;p75"/>
          <p:cNvGrpSpPr/>
          <p:nvPr/>
        </p:nvGrpSpPr>
        <p:grpSpPr>
          <a:xfrm>
            <a:off x="6568070" y="3827060"/>
            <a:ext cx="388966" cy="388966"/>
            <a:chOff x="1190625" y="238125"/>
            <a:chExt cx="5235075" cy="5235075"/>
          </a:xfrm>
        </p:grpSpPr>
        <p:sp>
          <p:nvSpPr>
            <p:cNvPr id="8014" name="Google Shape;8014;p7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6" name="Google Shape;8016;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20" name="Shape 8020"/>
        <p:cNvGrpSpPr/>
        <p:nvPr/>
      </p:nvGrpSpPr>
      <p:grpSpPr>
        <a:xfrm>
          <a:off x="0" y="0"/>
          <a:ext cx="0" cy="0"/>
          <a:chOff x="0" y="0"/>
          <a:chExt cx="0" cy="0"/>
        </a:xfrm>
      </p:grpSpPr>
      <p:pic>
        <p:nvPicPr>
          <p:cNvPr id="8021" name="Google Shape;8021;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39"/>
          <p:cNvPicPr preferRelativeResize="0"/>
          <p:nvPr/>
        </p:nvPicPr>
        <p:blipFill rotWithShape="1">
          <a:blip r:embed="rId3">
            <a:alphaModFix/>
          </a:blip>
          <a:srcRect b="129" l="0" r="0" t="129"/>
          <a:stretch/>
        </p:blipFill>
        <p:spPr>
          <a:xfrm rot="10800000">
            <a:off x="2677801" y="270878"/>
            <a:ext cx="1716695" cy="1307947"/>
          </a:xfrm>
          <a:prstGeom prst="rect">
            <a:avLst/>
          </a:prstGeom>
          <a:noFill/>
          <a:ln>
            <a:noFill/>
          </a:ln>
        </p:spPr>
      </p:pic>
      <p:sp>
        <p:nvSpPr>
          <p:cNvPr id="370" name="Google Shape;370;p39"/>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 OF THE PROJECT</a:t>
            </a:r>
            <a:endParaRPr/>
          </a:p>
        </p:txBody>
      </p:sp>
      <p:sp>
        <p:nvSpPr>
          <p:cNvPr id="371" name="Google Shape;371;p39"/>
          <p:cNvSpPr txBox="1"/>
          <p:nvPr>
            <p:ph idx="2" type="title"/>
          </p:nvPr>
        </p:nvSpPr>
        <p:spPr>
          <a:xfrm>
            <a:off x="5690275" y="1037350"/>
            <a:ext cx="1097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72" name="Google Shape;372;p39"/>
          <p:cNvPicPr preferRelativeResize="0"/>
          <p:nvPr>
            <p:ph idx="3" type="pic"/>
          </p:nvPr>
        </p:nvPicPr>
        <p:blipFill rotWithShape="1">
          <a:blip r:embed="rId4">
            <a:alphaModFix/>
          </a:blip>
          <a:srcRect b="0" l="16036" r="16042" t="0"/>
          <a:stretch/>
        </p:blipFill>
        <p:spPr>
          <a:xfrm>
            <a:off x="713225" y="539500"/>
            <a:ext cx="2760600" cy="4064400"/>
          </a:xfrm>
          <a:prstGeom prst="round2DiagRect">
            <a:avLst>
              <a:gd fmla="val 0" name="adj1"/>
              <a:gd fmla="val 50000" name="adj2"/>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have a look</a:t>
            </a:r>
            <a:endParaRPr/>
          </a:p>
        </p:txBody>
      </p:sp>
      <p:sp>
        <p:nvSpPr>
          <p:cNvPr id="378" name="Google Shape;378;p40"/>
          <p:cNvSpPr txBox="1"/>
          <p:nvPr>
            <p:ph idx="2" type="subTitle"/>
          </p:nvPr>
        </p:nvSpPr>
        <p:spPr>
          <a:xfrm>
            <a:off x="2145600" y="2101150"/>
            <a:ext cx="4852800" cy="17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1"/>
          <p:cNvSpPr/>
          <p:nvPr/>
        </p:nvSpPr>
        <p:spPr>
          <a:xfrm>
            <a:off x="803400" y="1649136"/>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84" name="Google Shape;384;p41"/>
          <p:cNvSpPr/>
          <p:nvPr/>
        </p:nvSpPr>
        <p:spPr>
          <a:xfrm>
            <a:off x="803402" y="3054549"/>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85" name="Google Shape;385;p41"/>
          <p:cNvSpPr txBox="1"/>
          <p:nvPr>
            <p:ph idx="4" type="subTitle"/>
          </p:nvPr>
        </p:nvSpPr>
        <p:spPr>
          <a:xfrm>
            <a:off x="1859700" y="3054549"/>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GOAL</a:t>
            </a:r>
            <a:endParaRPr/>
          </a:p>
        </p:txBody>
      </p:sp>
      <p:sp>
        <p:nvSpPr>
          <p:cNvPr id="386" name="Google Shape;386;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387" name="Google Shape;387;p41"/>
          <p:cNvSpPr txBox="1"/>
          <p:nvPr>
            <p:ph idx="1" type="subTitle"/>
          </p:nvPr>
        </p:nvSpPr>
        <p:spPr>
          <a:xfrm>
            <a:off x="3553500" y="3054555"/>
            <a:ext cx="47871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388" name="Google Shape;388;p41"/>
          <p:cNvSpPr txBox="1"/>
          <p:nvPr>
            <p:ph idx="2" type="subTitle"/>
          </p:nvPr>
        </p:nvSpPr>
        <p:spPr>
          <a:xfrm>
            <a:off x="3553500" y="1649136"/>
            <a:ext cx="47871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 aim in a corporate context is a goal or desired result that the organization seeks to achieve. The aim should be clear and achievable, and often serves as the basis for further planning actions inside the organization</a:t>
            </a:r>
            <a:endParaRPr/>
          </a:p>
        </p:txBody>
      </p:sp>
      <p:sp>
        <p:nvSpPr>
          <p:cNvPr id="389" name="Google Shape;389;p41"/>
          <p:cNvSpPr txBox="1"/>
          <p:nvPr>
            <p:ph idx="3" type="subTitle"/>
          </p:nvPr>
        </p:nvSpPr>
        <p:spPr>
          <a:xfrm>
            <a:off x="1859700" y="1649136"/>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AIM</a:t>
            </a:r>
            <a:endParaRPr/>
          </a:p>
        </p:txBody>
      </p:sp>
      <p:grpSp>
        <p:nvGrpSpPr>
          <p:cNvPr id="390" name="Google Shape;390;p41"/>
          <p:cNvGrpSpPr/>
          <p:nvPr/>
        </p:nvGrpSpPr>
        <p:grpSpPr>
          <a:xfrm>
            <a:off x="1044915" y="1890632"/>
            <a:ext cx="420881" cy="420913"/>
            <a:chOff x="4792819" y="2090612"/>
            <a:chExt cx="376762" cy="376791"/>
          </a:xfrm>
        </p:grpSpPr>
        <p:sp>
          <p:nvSpPr>
            <p:cNvPr id="391" name="Google Shape;391;p41"/>
            <p:cNvSpPr/>
            <p:nvPr/>
          </p:nvSpPr>
          <p:spPr>
            <a:xfrm>
              <a:off x="4992193" y="2179659"/>
              <a:ext cx="66298" cy="66270"/>
            </a:xfrm>
            <a:custGeom>
              <a:rect b="b" l="l" r="r" t="t"/>
              <a:pathLst>
                <a:path extrusionOk="0" h="2345" w="2346">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4859767" y="237832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4792819" y="2090612"/>
              <a:ext cx="376762" cy="376791"/>
            </a:xfrm>
            <a:custGeom>
              <a:rect b="b" l="l" r="r" t="t"/>
              <a:pathLst>
                <a:path extrusionOk="0" h="13333" w="13332">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41"/>
          <p:cNvGrpSpPr/>
          <p:nvPr/>
        </p:nvGrpSpPr>
        <p:grpSpPr>
          <a:xfrm>
            <a:off x="1069253" y="3296046"/>
            <a:ext cx="372328" cy="420913"/>
            <a:chOff x="2353331" y="2090612"/>
            <a:chExt cx="333298" cy="376791"/>
          </a:xfrm>
        </p:grpSpPr>
        <p:sp>
          <p:nvSpPr>
            <p:cNvPr id="395" name="Google Shape;395;p41"/>
            <p:cNvSpPr/>
            <p:nvPr/>
          </p:nvSpPr>
          <p:spPr>
            <a:xfrm>
              <a:off x="2353331" y="2098864"/>
              <a:ext cx="123298" cy="184623"/>
            </a:xfrm>
            <a:custGeom>
              <a:rect b="b" l="l" r="r" t="t"/>
              <a:pathLst>
                <a:path extrusionOk="0" h="6533" w="4363">
                  <a:moveTo>
                    <a:pt x="2318" y="1"/>
                  </a:moveTo>
                  <a:lnTo>
                    <a:pt x="153" y="2167"/>
                  </a:lnTo>
                  <a:cubicBezTo>
                    <a:pt x="20" y="2299"/>
                    <a:pt x="0" y="2504"/>
                    <a:pt x="104" y="2660"/>
                  </a:cubicBezTo>
                  <a:lnTo>
                    <a:pt x="2668" y="6533"/>
                  </a:lnTo>
                  <a:cubicBezTo>
                    <a:pt x="2824" y="6339"/>
                    <a:pt x="3037" y="6193"/>
                    <a:pt x="3279" y="6129"/>
                  </a:cubicBezTo>
                  <a:cubicBezTo>
                    <a:pt x="3379" y="6102"/>
                    <a:pt x="3481" y="6089"/>
                    <a:pt x="3582" y="6089"/>
                  </a:cubicBezTo>
                  <a:cubicBezTo>
                    <a:pt x="3712" y="6089"/>
                    <a:pt x="3841" y="6111"/>
                    <a:pt x="3965" y="6154"/>
                  </a:cubicBezTo>
                  <a:cubicBezTo>
                    <a:pt x="4017" y="5884"/>
                    <a:pt x="4161" y="5649"/>
                    <a:pt x="4363" y="5480"/>
                  </a:cubicBezTo>
                  <a:lnTo>
                    <a:pt x="2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2563303" y="2098864"/>
              <a:ext cx="123327" cy="184623"/>
            </a:xfrm>
            <a:custGeom>
              <a:rect b="b" l="l" r="r" t="t"/>
              <a:pathLst>
                <a:path extrusionOk="0" h="6533" w="4364">
                  <a:moveTo>
                    <a:pt x="2045" y="1"/>
                  </a:moveTo>
                  <a:lnTo>
                    <a:pt x="1" y="5480"/>
                  </a:lnTo>
                  <a:cubicBezTo>
                    <a:pt x="202" y="5649"/>
                    <a:pt x="348" y="5884"/>
                    <a:pt x="399" y="6154"/>
                  </a:cubicBezTo>
                  <a:cubicBezTo>
                    <a:pt x="524" y="6110"/>
                    <a:pt x="655" y="6089"/>
                    <a:pt x="783" y="6089"/>
                  </a:cubicBezTo>
                  <a:cubicBezTo>
                    <a:pt x="885" y="6089"/>
                    <a:pt x="986" y="6102"/>
                    <a:pt x="1082" y="6128"/>
                  </a:cubicBezTo>
                  <a:cubicBezTo>
                    <a:pt x="1326" y="6193"/>
                    <a:pt x="1539" y="6339"/>
                    <a:pt x="1695" y="6533"/>
                  </a:cubicBezTo>
                  <a:lnTo>
                    <a:pt x="4260" y="2659"/>
                  </a:lnTo>
                  <a:cubicBezTo>
                    <a:pt x="4363" y="2504"/>
                    <a:pt x="4343" y="2299"/>
                    <a:pt x="4212" y="2167"/>
                  </a:cubicBezTo>
                  <a:lnTo>
                    <a:pt x="2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2439326" y="2090612"/>
              <a:ext cx="161308" cy="66270"/>
            </a:xfrm>
            <a:custGeom>
              <a:rect b="b" l="l" r="r" t="t"/>
              <a:pathLst>
                <a:path extrusionOk="0" h="2345" w="5708">
                  <a:moveTo>
                    <a:pt x="0" y="1"/>
                  </a:moveTo>
                  <a:lnTo>
                    <a:pt x="879" y="2344"/>
                  </a:lnTo>
                  <a:lnTo>
                    <a:pt x="4829" y="2344"/>
                  </a:lnTo>
                  <a:lnTo>
                    <a:pt x="5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2419827" y="2267972"/>
              <a:ext cx="200279" cy="199431"/>
            </a:xfrm>
            <a:custGeom>
              <a:rect b="b" l="l" r="r" t="t"/>
              <a:pathLst>
                <a:path extrusionOk="0" h="7057" w="7087">
                  <a:moveTo>
                    <a:pt x="3544" y="2344"/>
                  </a:moveTo>
                  <a:cubicBezTo>
                    <a:pt x="4190" y="2344"/>
                    <a:pt x="4716" y="2869"/>
                    <a:pt x="4716" y="3516"/>
                  </a:cubicBezTo>
                  <a:cubicBezTo>
                    <a:pt x="4716" y="4162"/>
                    <a:pt x="4190" y="4687"/>
                    <a:pt x="3544" y="4687"/>
                  </a:cubicBezTo>
                  <a:cubicBezTo>
                    <a:pt x="2898" y="4687"/>
                    <a:pt x="2371" y="4162"/>
                    <a:pt x="2371" y="3516"/>
                  </a:cubicBezTo>
                  <a:cubicBezTo>
                    <a:pt x="2371" y="2869"/>
                    <a:pt x="2898" y="2344"/>
                    <a:pt x="3544" y="2344"/>
                  </a:cubicBezTo>
                  <a:close/>
                  <a:moveTo>
                    <a:pt x="2762" y="1"/>
                  </a:moveTo>
                  <a:cubicBezTo>
                    <a:pt x="2546" y="1"/>
                    <a:pt x="2371" y="176"/>
                    <a:pt x="2371" y="391"/>
                  </a:cubicBezTo>
                  <a:lnTo>
                    <a:pt x="2371" y="1056"/>
                  </a:lnTo>
                  <a:cubicBezTo>
                    <a:pt x="2243" y="1118"/>
                    <a:pt x="2119" y="1190"/>
                    <a:pt x="2001" y="1272"/>
                  </a:cubicBezTo>
                  <a:lnTo>
                    <a:pt x="1424" y="938"/>
                  </a:lnTo>
                  <a:cubicBezTo>
                    <a:pt x="1363" y="904"/>
                    <a:pt x="1295" y="886"/>
                    <a:pt x="1226" y="886"/>
                  </a:cubicBezTo>
                  <a:cubicBezTo>
                    <a:pt x="1193" y="886"/>
                    <a:pt x="1160" y="890"/>
                    <a:pt x="1128" y="899"/>
                  </a:cubicBezTo>
                  <a:cubicBezTo>
                    <a:pt x="1027" y="927"/>
                    <a:pt x="942" y="992"/>
                    <a:pt x="890" y="1081"/>
                  </a:cubicBezTo>
                  <a:lnTo>
                    <a:pt x="108" y="2434"/>
                  </a:lnTo>
                  <a:cubicBezTo>
                    <a:pt x="0" y="2621"/>
                    <a:pt x="65" y="2860"/>
                    <a:pt x="253" y="2968"/>
                  </a:cubicBezTo>
                  <a:lnTo>
                    <a:pt x="820" y="3296"/>
                  </a:lnTo>
                  <a:cubicBezTo>
                    <a:pt x="813" y="3369"/>
                    <a:pt x="810" y="3442"/>
                    <a:pt x="810" y="3516"/>
                  </a:cubicBezTo>
                  <a:cubicBezTo>
                    <a:pt x="810" y="3589"/>
                    <a:pt x="813" y="3663"/>
                    <a:pt x="820" y="3735"/>
                  </a:cubicBezTo>
                  <a:lnTo>
                    <a:pt x="253" y="4063"/>
                  </a:lnTo>
                  <a:cubicBezTo>
                    <a:pt x="65" y="4171"/>
                    <a:pt x="0" y="4410"/>
                    <a:pt x="108" y="4597"/>
                  </a:cubicBezTo>
                  <a:lnTo>
                    <a:pt x="890" y="5950"/>
                  </a:lnTo>
                  <a:cubicBezTo>
                    <a:pt x="963" y="6076"/>
                    <a:pt x="1094" y="6144"/>
                    <a:pt x="1228" y="6144"/>
                  </a:cubicBezTo>
                  <a:cubicBezTo>
                    <a:pt x="1295" y="6144"/>
                    <a:pt x="1362" y="6127"/>
                    <a:pt x="1424" y="6093"/>
                  </a:cubicBezTo>
                  <a:lnTo>
                    <a:pt x="2001" y="5760"/>
                  </a:lnTo>
                  <a:cubicBezTo>
                    <a:pt x="2119" y="5842"/>
                    <a:pt x="2243" y="5913"/>
                    <a:pt x="2371" y="5974"/>
                  </a:cubicBezTo>
                  <a:lnTo>
                    <a:pt x="2371" y="6667"/>
                  </a:lnTo>
                  <a:cubicBezTo>
                    <a:pt x="2371" y="6883"/>
                    <a:pt x="2546" y="7056"/>
                    <a:pt x="2762" y="7056"/>
                  </a:cubicBezTo>
                  <a:lnTo>
                    <a:pt x="4325" y="7056"/>
                  </a:lnTo>
                  <a:cubicBezTo>
                    <a:pt x="4541" y="7056"/>
                    <a:pt x="4716" y="6883"/>
                    <a:pt x="4716" y="6667"/>
                  </a:cubicBezTo>
                  <a:lnTo>
                    <a:pt x="4716" y="5974"/>
                  </a:lnTo>
                  <a:cubicBezTo>
                    <a:pt x="4844" y="5913"/>
                    <a:pt x="4968" y="5842"/>
                    <a:pt x="5086" y="5760"/>
                  </a:cubicBezTo>
                  <a:lnTo>
                    <a:pt x="5664" y="6093"/>
                  </a:lnTo>
                  <a:cubicBezTo>
                    <a:pt x="5725" y="6128"/>
                    <a:pt x="5792" y="6145"/>
                    <a:pt x="5859" y="6145"/>
                  </a:cubicBezTo>
                  <a:cubicBezTo>
                    <a:pt x="5992" y="6145"/>
                    <a:pt x="6124" y="6077"/>
                    <a:pt x="6197" y="5950"/>
                  </a:cubicBezTo>
                  <a:lnTo>
                    <a:pt x="6979" y="4597"/>
                  </a:lnTo>
                  <a:cubicBezTo>
                    <a:pt x="7087" y="4410"/>
                    <a:pt x="7023" y="4171"/>
                    <a:pt x="6836" y="4063"/>
                  </a:cubicBezTo>
                  <a:lnTo>
                    <a:pt x="6267" y="3735"/>
                  </a:lnTo>
                  <a:cubicBezTo>
                    <a:pt x="6275" y="3663"/>
                    <a:pt x="6278" y="3589"/>
                    <a:pt x="6278" y="3516"/>
                  </a:cubicBezTo>
                  <a:cubicBezTo>
                    <a:pt x="6278" y="3442"/>
                    <a:pt x="6275" y="3369"/>
                    <a:pt x="6267" y="3296"/>
                  </a:cubicBezTo>
                  <a:lnTo>
                    <a:pt x="6836" y="2968"/>
                  </a:lnTo>
                  <a:cubicBezTo>
                    <a:pt x="7023" y="2860"/>
                    <a:pt x="7087" y="2622"/>
                    <a:pt x="6979" y="2434"/>
                  </a:cubicBezTo>
                  <a:lnTo>
                    <a:pt x="6197" y="1081"/>
                  </a:lnTo>
                  <a:cubicBezTo>
                    <a:pt x="6124" y="955"/>
                    <a:pt x="5993" y="886"/>
                    <a:pt x="5858" y="886"/>
                  </a:cubicBezTo>
                  <a:cubicBezTo>
                    <a:pt x="5792" y="886"/>
                    <a:pt x="5725" y="903"/>
                    <a:pt x="5664" y="938"/>
                  </a:cubicBezTo>
                  <a:lnTo>
                    <a:pt x="5086" y="1272"/>
                  </a:lnTo>
                  <a:cubicBezTo>
                    <a:pt x="4968" y="1190"/>
                    <a:pt x="4844" y="1118"/>
                    <a:pt x="4716" y="1056"/>
                  </a:cubicBezTo>
                  <a:lnTo>
                    <a:pt x="4716" y="391"/>
                  </a:lnTo>
                  <a:cubicBezTo>
                    <a:pt x="4716" y="176"/>
                    <a:pt x="4541" y="1"/>
                    <a:pt x="4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2"/>
          <p:cNvSpPr txBox="1"/>
          <p:nvPr>
            <p:ph type="title"/>
          </p:nvPr>
        </p:nvSpPr>
        <p:spPr>
          <a:xfrm>
            <a:off x="720000" y="538492"/>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404" name="Google Shape;404;p42"/>
          <p:cNvSpPr txBox="1"/>
          <p:nvPr>
            <p:ph idx="4" type="subTitle"/>
          </p:nvPr>
        </p:nvSpPr>
        <p:spPr>
          <a:xfrm>
            <a:off x="709758"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HUMAN</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405" name="Google Shape;405;p42"/>
          <p:cNvSpPr txBox="1"/>
          <p:nvPr>
            <p:ph idx="5" type="subTitle"/>
          </p:nvPr>
        </p:nvSpPr>
        <p:spPr>
          <a:xfrm>
            <a:off x="3459159"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FINANCIAL</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406" name="Google Shape;406;p42"/>
          <p:cNvSpPr txBox="1"/>
          <p:nvPr>
            <p:ph idx="1" type="subTitle"/>
          </p:nvPr>
        </p:nvSpPr>
        <p:spPr>
          <a:xfrm>
            <a:off x="709750"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indent="0" lvl="0" marL="0" rtl="0" algn="l">
              <a:spcBef>
                <a:spcPts val="0"/>
              </a:spcBef>
              <a:spcAft>
                <a:spcPts val="0"/>
              </a:spcAft>
              <a:buNone/>
            </a:pPr>
            <a:r>
              <a:rPr lang="en"/>
              <a:t>within budget</a:t>
            </a:r>
            <a:endParaRPr/>
          </a:p>
        </p:txBody>
      </p:sp>
      <p:sp>
        <p:nvSpPr>
          <p:cNvPr id="407" name="Google Shape;407;p42"/>
          <p:cNvSpPr txBox="1"/>
          <p:nvPr>
            <p:ph idx="2" type="subTitle"/>
          </p:nvPr>
        </p:nvSpPr>
        <p:spPr>
          <a:xfrm>
            <a:off x="3457413"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408" name="Google Shape;408;p42"/>
          <p:cNvSpPr txBox="1"/>
          <p:nvPr>
            <p:ph idx="3" type="subTitle"/>
          </p:nvPr>
        </p:nvSpPr>
        <p:spPr>
          <a:xfrm>
            <a:off x="6205076"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requires a number of specialized pieces of equipment. We will be using </a:t>
            </a:r>
            <a:r>
              <a:rPr lang="en"/>
              <a:t>[insert equipment and their functions]</a:t>
            </a:r>
            <a:r>
              <a:rPr lang="en"/>
              <a:t>. All equipment is in good working condition and has been tested and calibrated prior to use</a:t>
            </a:r>
            <a:endParaRPr/>
          </a:p>
        </p:txBody>
      </p:sp>
      <p:sp>
        <p:nvSpPr>
          <p:cNvPr id="409" name="Google Shape;409;p42"/>
          <p:cNvSpPr txBox="1"/>
          <p:nvPr>
            <p:ph idx="6" type="subTitle"/>
          </p:nvPr>
        </p:nvSpPr>
        <p:spPr>
          <a:xfrm>
            <a:off x="6205085"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PHYSICAL</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410" name="Google Shape;410;p42"/>
          <p:cNvSpPr/>
          <p:nvPr/>
        </p:nvSpPr>
        <p:spPr>
          <a:xfrm>
            <a:off x="796200"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11" name="Google Shape;411;p42"/>
          <p:cNvSpPr/>
          <p:nvPr/>
        </p:nvSpPr>
        <p:spPr>
          <a:xfrm>
            <a:off x="3535350"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12" name="Google Shape;412;p42"/>
          <p:cNvSpPr/>
          <p:nvPr/>
        </p:nvSpPr>
        <p:spPr>
          <a:xfrm>
            <a:off x="6281275"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413" name="Google Shape;413;p42"/>
          <p:cNvGrpSpPr/>
          <p:nvPr/>
        </p:nvGrpSpPr>
        <p:grpSpPr>
          <a:xfrm>
            <a:off x="999715" y="1419942"/>
            <a:ext cx="301413" cy="342826"/>
            <a:chOff x="3170695" y="2687294"/>
            <a:chExt cx="331151" cy="376649"/>
          </a:xfrm>
        </p:grpSpPr>
        <p:sp>
          <p:nvSpPr>
            <p:cNvPr id="414" name="Google Shape;414;p42"/>
            <p:cNvSpPr/>
            <p:nvPr/>
          </p:nvSpPr>
          <p:spPr>
            <a:xfrm>
              <a:off x="3170695" y="2853462"/>
              <a:ext cx="331151" cy="55248"/>
            </a:xfrm>
            <a:custGeom>
              <a:rect b="b" l="l" r="r" t="t"/>
              <a:pathLst>
                <a:path extrusionOk="0" h="1955" w="11718">
                  <a:moveTo>
                    <a:pt x="388" y="1"/>
                  </a:moveTo>
                  <a:cubicBezTo>
                    <a:pt x="174" y="1"/>
                    <a:pt x="0" y="175"/>
                    <a:pt x="0" y="392"/>
                  </a:cubicBezTo>
                  <a:lnTo>
                    <a:pt x="0" y="781"/>
                  </a:lnTo>
                  <a:cubicBezTo>
                    <a:pt x="0" y="956"/>
                    <a:pt x="115" y="1109"/>
                    <a:pt x="283" y="1157"/>
                  </a:cubicBezTo>
                  <a:cubicBezTo>
                    <a:pt x="397" y="1191"/>
                    <a:pt x="3101" y="1955"/>
                    <a:pt x="5859" y="1955"/>
                  </a:cubicBezTo>
                  <a:cubicBezTo>
                    <a:pt x="8616" y="1955"/>
                    <a:pt x="11321" y="1191"/>
                    <a:pt x="11435" y="1157"/>
                  </a:cubicBezTo>
                  <a:cubicBezTo>
                    <a:pt x="11602" y="1109"/>
                    <a:pt x="11717" y="956"/>
                    <a:pt x="11717" y="781"/>
                  </a:cubicBezTo>
                  <a:lnTo>
                    <a:pt x="11717" y="392"/>
                  </a:lnTo>
                  <a:cubicBezTo>
                    <a:pt x="11717" y="176"/>
                    <a:pt x="11542" y="1"/>
                    <a:pt x="11327" y="1"/>
                  </a:cubicBezTo>
                  <a:lnTo>
                    <a:pt x="391" y="1"/>
                  </a:lnTo>
                  <a:cubicBezTo>
                    <a:pt x="390" y="1"/>
                    <a:pt x="389"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3192738" y="2912469"/>
              <a:ext cx="287009" cy="151474"/>
            </a:xfrm>
            <a:custGeom>
              <a:rect b="b" l="l" r="r" t="t"/>
              <a:pathLst>
                <a:path extrusionOk="0" h="5360" w="10156">
                  <a:moveTo>
                    <a:pt x="0" y="1"/>
                  </a:moveTo>
                  <a:lnTo>
                    <a:pt x="0" y="1036"/>
                  </a:lnTo>
                  <a:cubicBezTo>
                    <a:pt x="0" y="1252"/>
                    <a:pt x="175" y="1427"/>
                    <a:pt x="391" y="1427"/>
                  </a:cubicBezTo>
                  <a:lnTo>
                    <a:pt x="945" y="1427"/>
                  </a:lnTo>
                  <a:cubicBezTo>
                    <a:pt x="1035" y="1746"/>
                    <a:pt x="1164" y="2054"/>
                    <a:pt x="1330" y="2347"/>
                  </a:cubicBezTo>
                  <a:lnTo>
                    <a:pt x="936" y="2741"/>
                  </a:lnTo>
                  <a:cubicBezTo>
                    <a:pt x="783" y="2894"/>
                    <a:pt x="783" y="3142"/>
                    <a:pt x="936" y="3293"/>
                  </a:cubicBezTo>
                  <a:lnTo>
                    <a:pt x="2040" y="4398"/>
                  </a:lnTo>
                  <a:cubicBezTo>
                    <a:pt x="2117" y="4474"/>
                    <a:pt x="2216" y="4512"/>
                    <a:pt x="2316" y="4512"/>
                  </a:cubicBezTo>
                  <a:cubicBezTo>
                    <a:pt x="2416" y="4512"/>
                    <a:pt x="2516" y="4474"/>
                    <a:pt x="2593" y="4398"/>
                  </a:cubicBezTo>
                  <a:lnTo>
                    <a:pt x="2986" y="4003"/>
                  </a:lnTo>
                  <a:cubicBezTo>
                    <a:pt x="3279" y="4169"/>
                    <a:pt x="3587" y="4298"/>
                    <a:pt x="3906" y="4388"/>
                  </a:cubicBezTo>
                  <a:lnTo>
                    <a:pt x="3906" y="4969"/>
                  </a:lnTo>
                  <a:cubicBezTo>
                    <a:pt x="3906" y="5184"/>
                    <a:pt x="4081" y="5359"/>
                    <a:pt x="4297" y="5359"/>
                  </a:cubicBezTo>
                  <a:lnTo>
                    <a:pt x="5859" y="5359"/>
                  </a:lnTo>
                  <a:cubicBezTo>
                    <a:pt x="6075" y="5359"/>
                    <a:pt x="6250" y="5184"/>
                    <a:pt x="6250" y="4969"/>
                  </a:cubicBezTo>
                  <a:lnTo>
                    <a:pt x="6250" y="4388"/>
                  </a:lnTo>
                  <a:cubicBezTo>
                    <a:pt x="6569" y="4298"/>
                    <a:pt x="6877" y="4169"/>
                    <a:pt x="7170" y="4003"/>
                  </a:cubicBezTo>
                  <a:lnTo>
                    <a:pt x="7563" y="4398"/>
                  </a:lnTo>
                  <a:cubicBezTo>
                    <a:pt x="7640" y="4474"/>
                    <a:pt x="7740" y="4512"/>
                    <a:pt x="7840" y="4512"/>
                  </a:cubicBezTo>
                  <a:cubicBezTo>
                    <a:pt x="7940" y="4512"/>
                    <a:pt x="8040" y="4474"/>
                    <a:pt x="8116" y="4398"/>
                  </a:cubicBezTo>
                  <a:lnTo>
                    <a:pt x="9221" y="3293"/>
                  </a:lnTo>
                  <a:cubicBezTo>
                    <a:pt x="9373" y="3142"/>
                    <a:pt x="9373" y="2894"/>
                    <a:pt x="9221" y="2741"/>
                  </a:cubicBezTo>
                  <a:lnTo>
                    <a:pt x="8826" y="2347"/>
                  </a:lnTo>
                  <a:cubicBezTo>
                    <a:pt x="8992" y="2054"/>
                    <a:pt x="9121" y="1746"/>
                    <a:pt x="9211" y="1427"/>
                  </a:cubicBezTo>
                  <a:lnTo>
                    <a:pt x="9765" y="1427"/>
                  </a:lnTo>
                  <a:cubicBezTo>
                    <a:pt x="9981" y="1427"/>
                    <a:pt x="10156" y="1252"/>
                    <a:pt x="10156" y="1036"/>
                  </a:cubicBezTo>
                  <a:lnTo>
                    <a:pt x="10156" y="1"/>
                  </a:lnTo>
                  <a:cubicBezTo>
                    <a:pt x="9602" y="131"/>
                    <a:pt x="8766" y="307"/>
                    <a:pt x="7794" y="443"/>
                  </a:cubicBezTo>
                  <a:cubicBezTo>
                    <a:pt x="7696" y="1861"/>
                    <a:pt x="6522" y="2990"/>
                    <a:pt x="5079" y="2990"/>
                  </a:cubicBezTo>
                  <a:cubicBezTo>
                    <a:pt x="3635" y="2990"/>
                    <a:pt x="2461" y="1861"/>
                    <a:pt x="2364" y="443"/>
                  </a:cubicBezTo>
                  <a:cubicBezTo>
                    <a:pt x="1390" y="307"/>
                    <a:pt x="556" y="13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p:nvPr/>
          </p:nvSpPr>
          <p:spPr>
            <a:xfrm>
              <a:off x="3194914" y="2687294"/>
              <a:ext cx="282939" cy="144126"/>
            </a:xfrm>
            <a:custGeom>
              <a:rect b="b" l="l" r="r" t="t"/>
              <a:pathLst>
                <a:path extrusionOk="0" h="5100" w="10012">
                  <a:moveTo>
                    <a:pt x="5006" y="1"/>
                  </a:moveTo>
                  <a:cubicBezTo>
                    <a:pt x="4490" y="1"/>
                    <a:pt x="3974" y="69"/>
                    <a:pt x="3472" y="204"/>
                  </a:cubicBezTo>
                  <a:cubicBezTo>
                    <a:pt x="3245" y="267"/>
                    <a:pt x="3132" y="530"/>
                    <a:pt x="3230" y="745"/>
                  </a:cubicBezTo>
                  <a:lnTo>
                    <a:pt x="4580" y="3765"/>
                  </a:lnTo>
                  <a:cubicBezTo>
                    <a:pt x="4669" y="3962"/>
                    <a:pt x="4582" y="4194"/>
                    <a:pt x="4385" y="4283"/>
                  </a:cubicBezTo>
                  <a:cubicBezTo>
                    <a:pt x="4333" y="4306"/>
                    <a:pt x="4279" y="4317"/>
                    <a:pt x="4225" y="4317"/>
                  </a:cubicBezTo>
                  <a:cubicBezTo>
                    <a:pt x="4076" y="4317"/>
                    <a:pt x="3933" y="4231"/>
                    <a:pt x="3869" y="4087"/>
                  </a:cubicBezTo>
                  <a:lnTo>
                    <a:pt x="2648" y="1356"/>
                  </a:lnTo>
                  <a:cubicBezTo>
                    <a:pt x="1253" y="2090"/>
                    <a:pt x="251" y="3482"/>
                    <a:pt x="0" y="5099"/>
                  </a:cubicBezTo>
                  <a:lnTo>
                    <a:pt x="10012" y="5099"/>
                  </a:lnTo>
                  <a:cubicBezTo>
                    <a:pt x="9761" y="3482"/>
                    <a:pt x="8759" y="2090"/>
                    <a:pt x="7364" y="1356"/>
                  </a:cubicBezTo>
                  <a:lnTo>
                    <a:pt x="6143" y="4087"/>
                  </a:lnTo>
                  <a:cubicBezTo>
                    <a:pt x="6079" y="4232"/>
                    <a:pt x="5937" y="4317"/>
                    <a:pt x="5788" y="4317"/>
                  </a:cubicBezTo>
                  <a:cubicBezTo>
                    <a:pt x="5734" y="4317"/>
                    <a:pt x="5680" y="4306"/>
                    <a:pt x="5627" y="4283"/>
                  </a:cubicBezTo>
                  <a:cubicBezTo>
                    <a:pt x="5430" y="4194"/>
                    <a:pt x="5343" y="3962"/>
                    <a:pt x="5432" y="3765"/>
                  </a:cubicBezTo>
                  <a:lnTo>
                    <a:pt x="6782" y="745"/>
                  </a:lnTo>
                  <a:cubicBezTo>
                    <a:pt x="6880" y="530"/>
                    <a:pt x="6768" y="267"/>
                    <a:pt x="6540" y="204"/>
                  </a:cubicBezTo>
                  <a:cubicBezTo>
                    <a:pt x="6038" y="69"/>
                    <a:pt x="5522" y="1"/>
                    <a:pt x="5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42"/>
          <p:cNvGrpSpPr/>
          <p:nvPr/>
        </p:nvGrpSpPr>
        <p:grpSpPr>
          <a:xfrm>
            <a:off x="6478727" y="1419865"/>
            <a:ext cx="342981" cy="342981"/>
            <a:chOff x="7241633" y="2090612"/>
            <a:chExt cx="376819" cy="376819"/>
          </a:xfrm>
        </p:grpSpPr>
        <p:sp>
          <p:nvSpPr>
            <p:cNvPr id="418" name="Google Shape;418;p42"/>
            <p:cNvSpPr/>
            <p:nvPr/>
          </p:nvSpPr>
          <p:spPr>
            <a:xfrm>
              <a:off x="7374878" y="2312114"/>
              <a:ext cx="110412" cy="66270"/>
            </a:xfrm>
            <a:custGeom>
              <a:rect b="b" l="l" r="r" t="t"/>
              <a:pathLst>
                <a:path extrusionOk="0" h="2345" w="3907">
                  <a:moveTo>
                    <a:pt x="44" y="0"/>
                  </a:moveTo>
                  <a:cubicBezTo>
                    <a:pt x="18" y="129"/>
                    <a:pt x="0" y="258"/>
                    <a:pt x="0" y="391"/>
                  </a:cubicBezTo>
                  <a:cubicBezTo>
                    <a:pt x="0" y="1469"/>
                    <a:pt x="876" y="2345"/>
                    <a:pt x="1952" y="2345"/>
                  </a:cubicBezTo>
                  <a:cubicBezTo>
                    <a:pt x="3030" y="2345"/>
                    <a:pt x="3906" y="1469"/>
                    <a:pt x="3906" y="391"/>
                  </a:cubicBezTo>
                  <a:cubicBezTo>
                    <a:pt x="3906" y="258"/>
                    <a:pt x="3889" y="129"/>
                    <a:pt x="3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7286566" y="2312114"/>
              <a:ext cx="287037" cy="155317"/>
            </a:xfrm>
            <a:custGeom>
              <a:rect b="b" l="l" r="r" t="t"/>
              <a:pathLst>
                <a:path extrusionOk="0" h="5496" w="10157">
                  <a:moveTo>
                    <a:pt x="391" y="0"/>
                  </a:moveTo>
                  <a:cubicBezTo>
                    <a:pt x="175" y="0"/>
                    <a:pt x="0" y="175"/>
                    <a:pt x="0" y="391"/>
                  </a:cubicBezTo>
                  <a:lnTo>
                    <a:pt x="0" y="1173"/>
                  </a:lnTo>
                  <a:cubicBezTo>
                    <a:pt x="0" y="1388"/>
                    <a:pt x="175" y="1563"/>
                    <a:pt x="391" y="1563"/>
                  </a:cubicBezTo>
                  <a:lnTo>
                    <a:pt x="945" y="1563"/>
                  </a:lnTo>
                  <a:cubicBezTo>
                    <a:pt x="1036" y="1883"/>
                    <a:pt x="1164" y="2190"/>
                    <a:pt x="1330" y="2483"/>
                  </a:cubicBezTo>
                  <a:lnTo>
                    <a:pt x="935" y="2877"/>
                  </a:lnTo>
                  <a:cubicBezTo>
                    <a:pt x="783" y="3030"/>
                    <a:pt x="783" y="3277"/>
                    <a:pt x="935" y="3430"/>
                  </a:cubicBezTo>
                  <a:lnTo>
                    <a:pt x="2040" y="4533"/>
                  </a:lnTo>
                  <a:cubicBezTo>
                    <a:pt x="2117" y="4610"/>
                    <a:pt x="2217" y="4648"/>
                    <a:pt x="2317" y="4648"/>
                  </a:cubicBezTo>
                  <a:cubicBezTo>
                    <a:pt x="2416" y="4648"/>
                    <a:pt x="2516" y="4610"/>
                    <a:pt x="2593" y="4533"/>
                  </a:cubicBezTo>
                  <a:lnTo>
                    <a:pt x="2987" y="4140"/>
                  </a:lnTo>
                  <a:cubicBezTo>
                    <a:pt x="3280" y="4305"/>
                    <a:pt x="3587" y="4434"/>
                    <a:pt x="3907" y="4525"/>
                  </a:cubicBezTo>
                  <a:lnTo>
                    <a:pt x="3907" y="5079"/>
                  </a:lnTo>
                  <a:cubicBezTo>
                    <a:pt x="3907" y="5308"/>
                    <a:pt x="4095" y="5496"/>
                    <a:pt x="4324" y="5496"/>
                  </a:cubicBezTo>
                  <a:lnTo>
                    <a:pt x="5859" y="5496"/>
                  </a:lnTo>
                  <a:cubicBezTo>
                    <a:pt x="6075" y="5496"/>
                    <a:pt x="6250" y="5321"/>
                    <a:pt x="6250" y="5105"/>
                  </a:cubicBezTo>
                  <a:lnTo>
                    <a:pt x="6250" y="4525"/>
                  </a:lnTo>
                  <a:cubicBezTo>
                    <a:pt x="6569" y="4434"/>
                    <a:pt x="6877" y="4306"/>
                    <a:pt x="7170" y="4140"/>
                  </a:cubicBezTo>
                  <a:lnTo>
                    <a:pt x="7565" y="4533"/>
                  </a:lnTo>
                  <a:cubicBezTo>
                    <a:pt x="7641" y="4610"/>
                    <a:pt x="7741" y="4648"/>
                    <a:pt x="7841" y="4648"/>
                  </a:cubicBezTo>
                  <a:cubicBezTo>
                    <a:pt x="7940" y="4648"/>
                    <a:pt x="8040" y="4610"/>
                    <a:pt x="8116" y="4533"/>
                  </a:cubicBezTo>
                  <a:lnTo>
                    <a:pt x="9221" y="3430"/>
                  </a:lnTo>
                  <a:cubicBezTo>
                    <a:pt x="9374" y="3277"/>
                    <a:pt x="9374" y="3030"/>
                    <a:pt x="9221" y="2877"/>
                  </a:cubicBezTo>
                  <a:lnTo>
                    <a:pt x="8828" y="2483"/>
                  </a:lnTo>
                  <a:cubicBezTo>
                    <a:pt x="8992" y="2190"/>
                    <a:pt x="9121" y="1883"/>
                    <a:pt x="9211" y="1563"/>
                  </a:cubicBezTo>
                  <a:lnTo>
                    <a:pt x="9765" y="1563"/>
                  </a:lnTo>
                  <a:cubicBezTo>
                    <a:pt x="9981" y="1563"/>
                    <a:pt x="10156" y="1388"/>
                    <a:pt x="10156" y="1173"/>
                  </a:cubicBezTo>
                  <a:lnTo>
                    <a:pt x="10156" y="391"/>
                  </a:lnTo>
                  <a:cubicBezTo>
                    <a:pt x="10156" y="175"/>
                    <a:pt x="9981" y="0"/>
                    <a:pt x="9765" y="0"/>
                  </a:cubicBezTo>
                  <a:lnTo>
                    <a:pt x="7779" y="0"/>
                  </a:lnTo>
                  <a:cubicBezTo>
                    <a:pt x="7798" y="130"/>
                    <a:pt x="7813" y="260"/>
                    <a:pt x="7813" y="391"/>
                  </a:cubicBezTo>
                  <a:cubicBezTo>
                    <a:pt x="7813" y="1899"/>
                    <a:pt x="6587" y="3125"/>
                    <a:pt x="5079" y="3125"/>
                  </a:cubicBezTo>
                  <a:cubicBezTo>
                    <a:pt x="3571" y="3125"/>
                    <a:pt x="2345" y="1899"/>
                    <a:pt x="2345" y="391"/>
                  </a:cubicBezTo>
                  <a:cubicBezTo>
                    <a:pt x="2345" y="260"/>
                    <a:pt x="2360" y="130"/>
                    <a:pt x="2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a:off x="7286566" y="2090612"/>
              <a:ext cx="88341" cy="44905"/>
            </a:xfrm>
            <a:custGeom>
              <a:rect b="b" l="l" r="r" t="t"/>
              <a:pathLst>
                <a:path extrusionOk="0" h="1589" w="3126">
                  <a:moveTo>
                    <a:pt x="391" y="1"/>
                  </a:moveTo>
                  <a:cubicBezTo>
                    <a:pt x="175" y="1"/>
                    <a:pt x="0" y="176"/>
                    <a:pt x="0" y="392"/>
                  </a:cubicBezTo>
                  <a:lnTo>
                    <a:pt x="0" y="1589"/>
                  </a:lnTo>
                  <a:lnTo>
                    <a:pt x="3125" y="1589"/>
                  </a:lnTo>
                  <a:lnTo>
                    <a:pt x="3125" y="392"/>
                  </a:lnTo>
                  <a:cubicBezTo>
                    <a:pt x="3125" y="176"/>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7463163" y="2212752"/>
              <a:ext cx="33177" cy="22128"/>
            </a:xfrm>
            <a:custGeom>
              <a:rect b="b" l="l" r="r" t="t"/>
              <a:pathLst>
                <a:path extrusionOk="0" h="783" w="1174">
                  <a:moveTo>
                    <a:pt x="1" y="1"/>
                  </a:moveTo>
                  <a:lnTo>
                    <a:pt x="1" y="782"/>
                  </a:lnTo>
                  <a:lnTo>
                    <a:pt x="1173" y="782"/>
                  </a:lnTo>
                  <a:lnTo>
                    <a:pt x="1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7518354" y="2212752"/>
              <a:ext cx="33149" cy="22128"/>
            </a:xfrm>
            <a:custGeom>
              <a:rect b="b" l="l" r="r" t="t"/>
              <a:pathLst>
                <a:path extrusionOk="0" h="783" w="1173">
                  <a:moveTo>
                    <a:pt x="0" y="1"/>
                  </a:moveTo>
                  <a:lnTo>
                    <a:pt x="0" y="782"/>
                  </a:lnTo>
                  <a:lnTo>
                    <a:pt x="1172" y="782"/>
                  </a:lnTo>
                  <a:lnTo>
                    <a:pt x="1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7241633" y="2113418"/>
              <a:ext cx="376819" cy="176682"/>
            </a:xfrm>
            <a:custGeom>
              <a:rect b="b" l="l" r="r" t="t"/>
              <a:pathLst>
                <a:path extrusionOk="0" h="6252" w="13334">
                  <a:moveTo>
                    <a:pt x="11355" y="2736"/>
                  </a:moveTo>
                  <a:cubicBezTo>
                    <a:pt x="11571" y="2736"/>
                    <a:pt x="11746" y="2911"/>
                    <a:pt x="11746" y="3126"/>
                  </a:cubicBezTo>
                  <a:lnTo>
                    <a:pt x="11746" y="4688"/>
                  </a:lnTo>
                  <a:cubicBezTo>
                    <a:pt x="11746" y="4904"/>
                    <a:pt x="11571" y="5079"/>
                    <a:pt x="11355" y="5079"/>
                  </a:cubicBezTo>
                  <a:lnTo>
                    <a:pt x="7449" y="5079"/>
                  </a:lnTo>
                  <a:cubicBezTo>
                    <a:pt x="7233" y="5079"/>
                    <a:pt x="7058" y="4904"/>
                    <a:pt x="7058" y="4688"/>
                  </a:cubicBezTo>
                  <a:lnTo>
                    <a:pt x="7058" y="3126"/>
                  </a:lnTo>
                  <a:cubicBezTo>
                    <a:pt x="7058" y="2911"/>
                    <a:pt x="7233" y="2736"/>
                    <a:pt x="7449" y="2736"/>
                  </a:cubicBezTo>
                  <a:close/>
                  <a:moveTo>
                    <a:pt x="10575" y="1"/>
                  </a:moveTo>
                  <a:cubicBezTo>
                    <a:pt x="10499" y="1"/>
                    <a:pt x="10423" y="23"/>
                    <a:pt x="10356" y="67"/>
                  </a:cubicBezTo>
                  <a:lnTo>
                    <a:pt x="8621" y="1225"/>
                  </a:lnTo>
                  <a:lnTo>
                    <a:pt x="8621" y="393"/>
                  </a:lnTo>
                  <a:cubicBezTo>
                    <a:pt x="8621" y="248"/>
                    <a:pt x="8541" y="115"/>
                    <a:pt x="8414" y="47"/>
                  </a:cubicBezTo>
                  <a:cubicBezTo>
                    <a:pt x="8357" y="17"/>
                    <a:pt x="8294" y="1"/>
                    <a:pt x="8231" y="1"/>
                  </a:cubicBezTo>
                  <a:cubicBezTo>
                    <a:pt x="8155" y="1"/>
                    <a:pt x="8079" y="23"/>
                    <a:pt x="8013" y="67"/>
                  </a:cubicBezTo>
                  <a:lnTo>
                    <a:pt x="5670" y="1629"/>
                  </a:lnTo>
                  <a:cubicBezTo>
                    <a:pt x="5561" y="1702"/>
                    <a:pt x="5497" y="1824"/>
                    <a:pt x="5497" y="1954"/>
                  </a:cubicBezTo>
                  <a:lnTo>
                    <a:pt x="5497" y="4688"/>
                  </a:lnTo>
                  <a:lnTo>
                    <a:pt x="4715" y="4688"/>
                  </a:lnTo>
                  <a:lnTo>
                    <a:pt x="4715" y="1563"/>
                  </a:lnTo>
                  <a:lnTo>
                    <a:pt x="1590" y="1563"/>
                  </a:lnTo>
                  <a:lnTo>
                    <a:pt x="1590" y="4688"/>
                  </a:lnTo>
                  <a:lnTo>
                    <a:pt x="392" y="4688"/>
                  </a:lnTo>
                  <a:cubicBezTo>
                    <a:pt x="176" y="4688"/>
                    <a:pt x="1" y="4863"/>
                    <a:pt x="1" y="5079"/>
                  </a:cubicBezTo>
                  <a:lnTo>
                    <a:pt x="1" y="5860"/>
                  </a:lnTo>
                  <a:cubicBezTo>
                    <a:pt x="1" y="6076"/>
                    <a:pt x="176" y="6251"/>
                    <a:pt x="392" y="6251"/>
                  </a:cubicBezTo>
                  <a:lnTo>
                    <a:pt x="12943" y="6251"/>
                  </a:lnTo>
                  <a:cubicBezTo>
                    <a:pt x="13159" y="6251"/>
                    <a:pt x="13334" y="6076"/>
                    <a:pt x="13334" y="5860"/>
                  </a:cubicBezTo>
                  <a:lnTo>
                    <a:pt x="13334" y="393"/>
                  </a:lnTo>
                  <a:cubicBezTo>
                    <a:pt x="13334" y="248"/>
                    <a:pt x="13255" y="115"/>
                    <a:pt x="13128" y="47"/>
                  </a:cubicBezTo>
                  <a:cubicBezTo>
                    <a:pt x="13071" y="16"/>
                    <a:pt x="13008" y="1"/>
                    <a:pt x="12946" y="1"/>
                  </a:cubicBezTo>
                  <a:cubicBezTo>
                    <a:pt x="12869" y="1"/>
                    <a:pt x="12793" y="23"/>
                    <a:pt x="12727" y="67"/>
                  </a:cubicBezTo>
                  <a:lnTo>
                    <a:pt x="10964" y="1225"/>
                  </a:lnTo>
                  <a:lnTo>
                    <a:pt x="10964" y="393"/>
                  </a:lnTo>
                  <a:cubicBezTo>
                    <a:pt x="10964" y="248"/>
                    <a:pt x="10884" y="115"/>
                    <a:pt x="10757" y="47"/>
                  </a:cubicBezTo>
                  <a:cubicBezTo>
                    <a:pt x="10700" y="16"/>
                    <a:pt x="10638" y="1"/>
                    <a:pt x="10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42"/>
          <p:cNvGrpSpPr/>
          <p:nvPr/>
        </p:nvGrpSpPr>
        <p:grpSpPr>
          <a:xfrm>
            <a:off x="3721252" y="1430589"/>
            <a:ext cx="342929" cy="321477"/>
            <a:chOff x="5609109" y="1483672"/>
            <a:chExt cx="376762" cy="353193"/>
          </a:xfrm>
        </p:grpSpPr>
        <p:sp>
          <p:nvSpPr>
            <p:cNvPr id="425" name="Google Shape;425;p42"/>
            <p:cNvSpPr/>
            <p:nvPr/>
          </p:nvSpPr>
          <p:spPr>
            <a:xfrm>
              <a:off x="572019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576436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5808483"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5609109" y="1483672"/>
              <a:ext cx="376762" cy="198668"/>
            </a:xfrm>
            <a:custGeom>
              <a:rect b="b" l="l" r="r" t="t"/>
              <a:pathLst>
                <a:path extrusionOk="0" h="7030" w="13332">
                  <a:moveTo>
                    <a:pt x="391" y="0"/>
                  </a:moveTo>
                  <a:cubicBezTo>
                    <a:pt x="175" y="0"/>
                    <a:pt x="0" y="174"/>
                    <a:pt x="0" y="389"/>
                  </a:cubicBezTo>
                  <a:lnTo>
                    <a:pt x="0" y="7030"/>
                  </a:lnTo>
                  <a:lnTo>
                    <a:pt x="1588" y="7030"/>
                  </a:lnTo>
                  <a:lnTo>
                    <a:pt x="1588" y="5859"/>
                  </a:lnTo>
                  <a:cubicBezTo>
                    <a:pt x="1588" y="5643"/>
                    <a:pt x="1763" y="5468"/>
                    <a:pt x="1979" y="5468"/>
                  </a:cubicBezTo>
                  <a:lnTo>
                    <a:pt x="2533" y="5468"/>
                  </a:lnTo>
                  <a:cubicBezTo>
                    <a:pt x="2623" y="5149"/>
                    <a:pt x="2752" y="4841"/>
                    <a:pt x="2918" y="4548"/>
                  </a:cubicBezTo>
                  <a:lnTo>
                    <a:pt x="2523" y="4153"/>
                  </a:lnTo>
                  <a:cubicBezTo>
                    <a:pt x="2371" y="4001"/>
                    <a:pt x="2371" y="3753"/>
                    <a:pt x="2523" y="3602"/>
                  </a:cubicBezTo>
                  <a:lnTo>
                    <a:pt x="3628" y="2496"/>
                  </a:lnTo>
                  <a:cubicBezTo>
                    <a:pt x="3704" y="2420"/>
                    <a:pt x="3804" y="2382"/>
                    <a:pt x="3904" y="2382"/>
                  </a:cubicBezTo>
                  <a:cubicBezTo>
                    <a:pt x="4004" y="2382"/>
                    <a:pt x="4104" y="2420"/>
                    <a:pt x="4181" y="2496"/>
                  </a:cubicBezTo>
                  <a:lnTo>
                    <a:pt x="4574" y="2890"/>
                  </a:lnTo>
                  <a:cubicBezTo>
                    <a:pt x="4867" y="2725"/>
                    <a:pt x="5175" y="2597"/>
                    <a:pt x="5494" y="2507"/>
                  </a:cubicBezTo>
                  <a:lnTo>
                    <a:pt x="5494" y="1953"/>
                  </a:lnTo>
                  <a:cubicBezTo>
                    <a:pt x="5494" y="1737"/>
                    <a:pt x="5669" y="1562"/>
                    <a:pt x="5885" y="1562"/>
                  </a:cubicBezTo>
                  <a:lnTo>
                    <a:pt x="7447" y="1562"/>
                  </a:lnTo>
                  <a:cubicBezTo>
                    <a:pt x="7663" y="1562"/>
                    <a:pt x="7837" y="1737"/>
                    <a:pt x="7837" y="1953"/>
                  </a:cubicBezTo>
                  <a:lnTo>
                    <a:pt x="7837" y="2507"/>
                  </a:lnTo>
                  <a:cubicBezTo>
                    <a:pt x="8157" y="2597"/>
                    <a:pt x="8464" y="2725"/>
                    <a:pt x="8758" y="2890"/>
                  </a:cubicBezTo>
                  <a:lnTo>
                    <a:pt x="9151" y="2496"/>
                  </a:lnTo>
                  <a:cubicBezTo>
                    <a:pt x="9228" y="2420"/>
                    <a:pt x="9328" y="2382"/>
                    <a:pt x="9428" y="2382"/>
                  </a:cubicBezTo>
                  <a:cubicBezTo>
                    <a:pt x="9528" y="2382"/>
                    <a:pt x="9628" y="2420"/>
                    <a:pt x="9704" y="2496"/>
                  </a:cubicBezTo>
                  <a:lnTo>
                    <a:pt x="10809" y="3602"/>
                  </a:lnTo>
                  <a:cubicBezTo>
                    <a:pt x="10962" y="3753"/>
                    <a:pt x="10962" y="4001"/>
                    <a:pt x="10809" y="4153"/>
                  </a:cubicBezTo>
                  <a:lnTo>
                    <a:pt x="10415" y="4548"/>
                  </a:lnTo>
                  <a:cubicBezTo>
                    <a:pt x="10580" y="4841"/>
                    <a:pt x="10708" y="5149"/>
                    <a:pt x="10799" y="5468"/>
                  </a:cubicBezTo>
                  <a:lnTo>
                    <a:pt x="11353" y="5468"/>
                  </a:lnTo>
                  <a:cubicBezTo>
                    <a:pt x="11569" y="5468"/>
                    <a:pt x="11744" y="5643"/>
                    <a:pt x="11744" y="5859"/>
                  </a:cubicBezTo>
                  <a:lnTo>
                    <a:pt x="11744" y="7030"/>
                  </a:lnTo>
                  <a:lnTo>
                    <a:pt x="13332" y="7030"/>
                  </a:lnTo>
                  <a:lnTo>
                    <a:pt x="13332" y="389"/>
                  </a:lnTo>
                  <a:cubicBezTo>
                    <a:pt x="13332" y="174"/>
                    <a:pt x="13157" y="0"/>
                    <a:pt x="12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5852682"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5742270" y="1616098"/>
              <a:ext cx="110440" cy="66241"/>
            </a:xfrm>
            <a:custGeom>
              <a:rect b="b" l="l" r="r" t="t"/>
              <a:pathLst>
                <a:path extrusionOk="0" h="2344" w="3908">
                  <a:moveTo>
                    <a:pt x="1953" y="0"/>
                  </a:moveTo>
                  <a:cubicBezTo>
                    <a:pt x="877" y="0"/>
                    <a:pt x="1" y="877"/>
                    <a:pt x="1" y="1953"/>
                  </a:cubicBezTo>
                  <a:cubicBezTo>
                    <a:pt x="1" y="2086"/>
                    <a:pt x="18" y="2215"/>
                    <a:pt x="44" y="2344"/>
                  </a:cubicBezTo>
                  <a:lnTo>
                    <a:pt x="3863" y="2344"/>
                  </a:lnTo>
                  <a:cubicBezTo>
                    <a:pt x="3890" y="2215"/>
                    <a:pt x="3907" y="2086"/>
                    <a:pt x="3907" y="1953"/>
                  </a:cubicBezTo>
                  <a:cubicBezTo>
                    <a:pt x="3907" y="877"/>
                    <a:pt x="3031"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p:nvPr/>
          </p:nvSpPr>
          <p:spPr>
            <a:xfrm>
              <a:off x="5676057" y="1549885"/>
              <a:ext cx="242866" cy="132455"/>
            </a:xfrm>
            <a:custGeom>
              <a:rect b="b" l="l" r="r" t="t"/>
              <a:pathLst>
                <a:path extrusionOk="0" h="4687" w="8594">
                  <a:moveTo>
                    <a:pt x="3907" y="0"/>
                  </a:moveTo>
                  <a:lnTo>
                    <a:pt x="3907" y="470"/>
                  </a:lnTo>
                  <a:cubicBezTo>
                    <a:pt x="3907" y="655"/>
                    <a:pt x="3776" y="815"/>
                    <a:pt x="3595" y="852"/>
                  </a:cubicBezTo>
                  <a:cubicBezTo>
                    <a:pt x="3157" y="941"/>
                    <a:pt x="2743" y="1114"/>
                    <a:pt x="2363" y="1367"/>
                  </a:cubicBezTo>
                  <a:cubicBezTo>
                    <a:pt x="2296" y="1411"/>
                    <a:pt x="2221" y="1432"/>
                    <a:pt x="2146" y="1432"/>
                  </a:cubicBezTo>
                  <a:cubicBezTo>
                    <a:pt x="2046" y="1432"/>
                    <a:pt x="1946" y="1393"/>
                    <a:pt x="1870" y="1317"/>
                  </a:cubicBezTo>
                  <a:lnTo>
                    <a:pt x="1535" y="982"/>
                  </a:lnTo>
                  <a:lnTo>
                    <a:pt x="983" y="1534"/>
                  </a:lnTo>
                  <a:lnTo>
                    <a:pt x="1319" y="1870"/>
                  </a:lnTo>
                  <a:cubicBezTo>
                    <a:pt x="1450" y="2001"/>
                    <a:pt x="1470" y="2206"/>
                    <a:pt x="1367" y="2362"/>
                  </a:cubicBezTo>
                  <a:cubicBezTo>
                    <a:pt x="1115" y="2743"/>
                    <a:pt x="941" y="3157"/>
                    <a:pt x="852" y="3593"/>
                  </a:cubicBezTo>
                  <a:cubicBezTo>
                    <a:pt x="816" y="3775"/>
                    <a:pt x="655" y="3905"/>
                    <a:pt x="470" y="3905"/>
                  </a:cubicBezTo>
                  <a:lnTo>
                    <a:pt x="1" y="3905"/>
                  </a:lnTo>
                  <a:lnTo>
                    <a:pt x="1" y="4687"/>
                  </a:lnTo>
                  <a:lnTo>
                    <a:pt x="1596" y="4687"/>
                  </a:lnTo>
                  <a:cubicBezTo>
                    <a:pt x="1577" y="4558"/>
                    <a:pt x="1564" y="4429"/>
                    <a:pt x="1564" y="4296"/>
                  </a:cubicBezTo>
                  <a:cubicBezTo>
                    <a:pt x="1564" y="2788"/>
                    <a:pt x="2790" y="1562"/>
                    <a:pt x="4298" y="1562"/>
                  </a:cubicBezTo>
                  <a:cubicBezTo>
                    <a:pt x="5805" y="1562"/>
                    <a:pt x="7032" y="2788"/>
                    <a:pt x="7032" y="4296"/>
                  </a:cubicBezTo>
                  <a:cubicBezTo>
                    <a:pt x="7032" y="4429"/>
                    <a:pt x="7017" y="4558"/>
                    <a:pt x="6998" y="4687"/>
                  </a:cubicBezTo>
                  <a:lnTo>
                    <a:pt x="8593" y="4687"/>
                  </a:lnTo>
                  <a:lnTo>
                    <a:pt x="8593" y="3905"/>
                  </a:lnTo>
                  <a:lnTo>
                    <a:pt x="8124" y="3905"/>
                  </a:lnTo>
                  <a:cubicBezTo>
                    <a:pt x="7939" y="3905"/>
                    <a:pt x="7778" y="3775"/>
                    <a:pt x="7742" y="3593"/>
                  </a:cubicBezTo>
                  <a:cubicBezTo>
                    <a:pt x="7653" y="3157"/>
                    <a:pt x="7479" y="2743"/>
                    <a:pt x="7227" y="2362"/>
                  </a:cubicBezTo>
                  <a:cubicBezTo>
                    <a:pt x="7123" y="2206"/>
                    <a:pt x="7145" y="2001"/>
                    <a:pt x="7277" y="1870"/>
                  </a:cubicBezTo>
                  <a:lnTo>
                    <a:pt x="7612" y="1534"/>
                  </a:lnTo>
                  <a:lnTo>
                    <a:pt x="7059" y="982"/>
                  </a:lnTo>
                  <a:lnTo>
                    <a:pt x="6724" y="1317"/>
                  </a:lnTo>
                  <a:cubicBezTo>
                    <a:pt x="6649" y="1393"/>
                    <a:pt x="6549" y="1432"/>
                    <a:pt x="6448" y="1432"/>
                  </a:cubicBezTo>
                  <a:cubicBezTo>
                    <a:pt x="6374" y="1432"/>
                    <a:pt x="6298" y="1411"/>
                    <a:pt x="6233" y="1367"/>
                  </a:cubicBezTo>
                  <a:cubicBezTo>
                    <a:pt x="5851" y="1114"/>
                    <a:pt x="5436" y="941"/>
                    <a:pt x="5000" y="852"/>
                  </a:cubicBezTo>
                  <a:cubicBezTo>
                    <a:pt x="4818" y="815"/>
                    <a:pt x="4688" y="655"/>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2"/>
            <p:cNvSpPr/>
            <p:nvPr/>
          </p:nvSpPr>
          <p:spPr>
            <a:xfrm>
              <a:off x="5720199" y="1814794"/>
              <a:ext cx="110412" cy="22071"/>
            </a:xfrm>
            <a:custGeom>
              <a:rect b="b" l="l" r="r" t="t"/>
              <a:pathLst>
                <a:path extrusionOk="0" h="781" w="3907">
                  <a:moveTo>
                    <a:pt x="0" y="0"/>
                  </a:moveTo>
                  <a:lnTo>
                    <a:pt x="0" y="781"/>
                  </a:lnTo>
                  <a:lnTo>
                    <a:pt x="3906" y="781"/>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5676057"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a:off x="5609109" y="1704411"/>
              <a:ext cx="376762" cy="132455"/>
            </a:xfrm>
            <a:custGeom>
              <a:rect b="b" l="l" r="r" t="t"/>
              <a:pathLst>
                <a:path extrusionOk="0" h="4687" w="13332">
                  <a:moveTo>
                    <a:pt x="0" y="0"/>
                  </a:moveTo>
                  <a:lnTo>
                    <a:pt x="0" y="4297"/>
                  </a:lnTo>
                  <a:cubicBezTo>
                    <a:pt x="0" y="4513"/>
                    <a:pt x="175" y="4687"/>
                    <a:pt x="391" y="4687"/>
                  </a:cubicBezTo>
                  <a:lnTo>
                    <a:pt x="1588" y="4687"/>
                  </a:lnTo>
                  <a:lnTo>
                    <a:pt x="1588" y="1953"/>
                  </a:lnTo>
                  <a:cubicBezTo>
                    <a:pt x="1588" y="1737"/>
                    <a:pt x="1763" y="1562"/>
                    <a:pt x="1979" y="1562"/>
                  </a:cubicBezTo>
                  <a:lnTo>
                    <a:pt x="11353" y="1562"/>
                  </a:lnTo>
                  <a:cubicBezTo>
                    <a:pt x="11569" y="1562"/>
                    <a:pt x="11744" y="1737"/>
                    <a:pt x="11744" y="1953"/>
                  </a:cubicBezTo>
                  <a:lnTo>
                    <a:pt x="11744" y="4687"/>
                  </a:lnTo>
                  <a:lnTo>
                    <a:pt x="12941" y="4687"/>
                  </a:lnTo>
                  <a:cubicBezTo>
                    <a:pt x="13157" y="4687"/>
                    <a:pt x="13332" y="4512"/>
                    <a:pt x="13332" y="4297"/>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5676057"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5896796"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5896796"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5852682" y="1814794"/>
              <a:ext cx="22099" cy="22071"/>
            </a:xfrm>
            <a:custGeom>
              <a:rect b="b" l="l" r="r" t="t"/>
              <a:pathLst>
                <a:path extrusionOk="0" h="781" w="782">
                  <a:moveTo>
                    <a:pt x="0" y="0"/>
                  </a:moveTo>
                  <a:lnTo>
                    <a:pt x="0"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txBox="1"/>
          <p:nvPr>
            <p:ph idx="6" type="subTitle"/>
          </p:nvPr>
        </p:nvSpPr>
        <p:spPr>
          <a:xfrm>
            <a:off x="720000" y="3146911"/>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EQUIPMENT AND MATERIALS</a:t>
            </a:r>
            <a:endParaRPr/>
          </a:p>
        </p:txBody>
      </p:sp>
      <p:sp>
        <p:nvSpPr>
          <p:cNvPr id="444" name="Google Shape;444;p4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445" name="Google Shape;445;p43"/>
          <p:cNvSpPr txBox="1"/>
          <p:nvPr>
            <p:ph idx="1" type="subTitle"/>
          </p:nvPr>
        </p:nvSpPr>
        <p:spPr>
          <a:xfrm>
            <a:off x="720000" y="167935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446" name="Google Shape;446;p43"/>
          <p:cNvSpPr txBox="1"/>
          <p:nvPr>
            <p:ph idx="2" type="subTitle"/>
          </p:nvPr>
        </p:nvSpPr>
        <p:spPr>
          <a:xfrm>
            <a:off x="4881166" y="167935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447" name="Google Shape;447;p43"/>
          <p:cNvSpPr txBox="1"/>
          <p:nvPr>
            <p:ph idx="3" type="subTitle"/>
          </p:nvPr>
        </p:nvSpPr>
        <p:spPr>
          <a:xfrm>
            <a:off x="720000" y="339620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448" name="Google Shape;448;p43"/>
          <p:cNvSpPr txBox="1"/>
          <p:nvPr>
            <p:ph idx="4" type="subTitle"/>
          </p:nvPr>
        </p:nvSpPr>
        <p:spPr>
          <a:xfrm>
            <a:off x="4881166" y="339620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449" name="Google Shape;449;p43"/>
          <p:cNvSpPr txBox="1"/>
          <p:nvPr>
            <p:ph idx="5" type="subTitle"/>
          </p:nvPr>
        </p:nvSpPr>
        <p:spPr>
          <a:xfrm>
            <a:off x="720000" y="1429886"/>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OF FUNDING</a:t>
            </a:r>
            <a:endParaRPr/>
          </a:p>
        </p:txBody>
      </p:sp>
      <p:sp>
        <p:nvSpPr>
          <p:cNvPr id="450" name="Google Shape;450;p43"/>
          <p:cNvSpPr txBox="1"/>
          <p:nvPr>
            <p:ph idx="7" type="subTitle"/>
          </p:nvPr>
        </p:nvSpPr>
        <p:spPr>
          <a:xfrm>
            <a:off x="4881127" y="1429886"/>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PERSONNEL COSTS</a:t>
            </a:r>
            <a:endParaRPr/>
          </a:p>
        </p:txBody>
      </p:sp>
      <p:sp>
        <p:nvSpPr>
          <p:cNvPr id="451" name="Google Shape;451;p43"/>
          <p:cNvSpPr txBox="1"/>
          <p:nvPr>
            <p:ph idx="8" type="subTitle"/>
          </p:nvPr>
        </p:nvSpPr>
        <p:spPr>
          <a:xfrm>
            <a:off x="4881130" y="3146911"/>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TRAVEL AND MISCELLANEOUS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